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9wmOcX0oqYdftP5a5CJGw==" hashData="hdYRRIa3f3mo2JIVJLUCSh0EDiIVMu25Rh8tXR8eG5kPi4vuEiedr4pVA3MUqczyUn7T3kNXYQyB/THstUtL1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8" autoAdjust="0"/>
    <p:restoredTop sz="94660"/>
  </p:normalViewPr>
  <p:slideViewPr>
    <p:cSldViewPr snapToGrid="0">
      <p:cViewPr>
        <p:scale>
          <a:sx n="80" d="100"/>
          <a:sy n="80" d="100"/>
        </p:scale>
        <p:origin x="1368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27772D-D726-408A-973F-7AEBA1526500}" type="datetimeFigureOut">
              <a:rPr lang="es-ES" smtClean="0"/>
              <a:t>09/07/2024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5F23AD-E1BE-40B8-BDA4-567AB75269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0408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/>
          </a:p>
        </p:txBody>
      </p:sp>
      <p:sp>
        <p:nvSpPr>
          <p:cNvPr id="4100" name="Marca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/>
            <a:fld id="{570C8811-2EB8-4958-B3EB-81F539E6AD38}" type="slidenum">
              <a:rPr lang="es-ES"/>
              <a:pPr algn="r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0887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47BE89-CC72-418C-8EFA-6D7FCB536A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3CE2E9C-F9E6-40CC-94EE-18791D8DCB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1149432-9EBD-4C75-B305-C67436F43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060DD-40A5-422D-A512-54A18AAF9821}" type="datetimeFigureOut">
              <a:rPr lang="es-ES" smtClean="0"/>
              <a:t>09/07/2024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AAEF885-DA7B-40D5-9146-CF488C2E1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E47F90E-BB36-4101-98BE-C9D4A8BEE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824E2-24F5-40E2-9606-B04340606D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6548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58AC83-46B6-4C24-B8C1-077C7FCE8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1B3E42C-85F8-4CCD-ACF4-92A8EBC623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7154D27-0130-4F8E-9BA6-544E70EDD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060DD-40A5-422D-A512-54A18AAF9821}" type="datetimeFigureOut">
              <a:rPr lang="es-ES" smtClean="0"/>
              <a:t>09/07/2024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BB18D50-EE19-4660-B4FE-8BA54D07F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AE633CD-3B15-448A-AD0F-7FD44EF43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824E2-24F5-40E2-9606-B04340606D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1500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E7448B-4E14-4AAD-8825-A21BBE844B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EA8E536-0499-4C12-9919-8FF9CFDE3C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4F532BB-40DC-47A1-A3FB-8874E6561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060DD-40A5-422D-A512-54A18AAF9821}" type="datetimeFigureOut">
              <a:rPr lang="es-ES" smtClean="0"/>
              <a:t>09/07/2024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3CDFF6-7CBD-49DC-A6EF-A87B75F44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133724B-1707-4D2E-8877-F341EFAAF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824E2-24F5-40E2-9606-B04340606D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1277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21B9EB-8353-49F6-9764-D3E173723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261C034-8402-4610-957B-97D2EB8543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2E254E2-32E9-4667-83AB-2EA4C83C44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9DF7D88-15D6-425B-A3B8-3C915297F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060DD-40A5-422D-A512-54A18AAF9821}" type="datetimeFigureOut">
              <a:rPr lang="es-ES" smtClean="0"/>
              <a:t>09/07/2024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31726E9-5FE5-483A-A67A-71843812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288EDF5-103C-4D1B-AD15-B75021B99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824E2-24F5-40E2-9606-B04340606D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8494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EB57E9-A309-4113-BE09-E674DB713E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F4652DC-A0A9-4D20-8E24-4BEDE3E0DE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9AD3C0F-FCF4-4784-AB59-A3889E6DF2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3FACD0C-34F4-4A03-B42A-753AB6A3CF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C8BBE7F-A23D-4279-B49B-D574489381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A10E1BA-60D1-45CD-9C57-C9ED787C8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060DD-40A5-422D-A512-54A18AAF9821}" type="datetimeFigureOut">
              <a:rPr lang="es-ES" smtClean="0"/>
              <a:t>09/07/2024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0E1D6E1-A904-49FE-818B-D2EB17F91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9034049-8264-45B6-A29A-2BA5E0F9B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824E2-24F5-40E2-9606-B04340606D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4543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AF95D7-E6EE-44F0-A6DE-877FB974B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3E6271D-2CD1-41A5-BDEA-75FAB81FE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060DD-40A5-422D-A512-54A18AAF9821}" type="datetimeFigureOut">
              <a:rPr lang="es-ES" smtClean="0"/>
              <a:t>09/07/2024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BEC8E0E-ABEE-4601-91DE-31E6AC729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7FAD09D-239E-444F-BD49-7BBDB70B1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824E2-24F5-40E2-9606-B04340606D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9792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B54C553-6D58-499D-91CD-2B523057D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060DD-40A5-422D-A512-54A18AAF9821}" type="datetimeFigureOut">
              <a:rPr lang="es-ES" smtClean="0"/>
              <a:t>09/07/2024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9F363E6-8FD8-4E45-97DA-430D8783C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216D83D-A3D2-4CB1-87C5-01193CD7E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824E2-24F5-40E2-9606-B04340606D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9077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568413-4F52-488A-A8DE-4FDC3808B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CC71A5C-2CD4-4DE2-B8D5-641397BB5E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C2B75E9-CD06-44DA-B223-89062257AA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14DF6AE-5BF8-423C-BC99-562095BDA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060DD-40A5-422D-A512-54A18AAF9821}" type="datetimeFigureOut">
              <a:rPr lang="es-ES" smtClean="0"/>
              <a:t>09/07/2024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9C1355A-678C-4459-A284-70F651D38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D9F01C6-70EE-45C6-B518-581E8D2E30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824E2-24F5-40E2-9606-B04340606D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4021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A082FE-27E5-4D6C-A239-154130A596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D9B83E6-593E-4C94-94BA-12F81854D1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3D1AEF2-5858-4046-BCCF-8F67D84665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579927F-5723-4990-8F40-8C9BA5A93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060DD-40A5-422D-A512-54A18AAF9821}" type="datetimeFigureOut">
              <a:rPr lang="es-ES" smtClean="0"/>
              <a:t>09/07/2024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FC0CE76-5BAE-466B-9181-6F51DC6A4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E50A938-6046-4080-BC3F-9C0F475A8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824E2-24F5-40E2-9606-B04340606D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3250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1A0638-641B-4A2D-B062-51E7AF557B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70CA638-8274-49FC-9CDC-8FB490588F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3B05B94-1CEC-42C4-B900-57DC9BA9C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060DD-40A5-422D-A512-54A18AAF9821}" type="datetimeFigureOut">
              <a:rPr lang="es-ES" smtClean="0"/>
              <a:t>09/07/2024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40896F0-63DA-478F-B676-6A3126752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16B3FC0-3716-4939-9779-64C66AD1E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824E2-24F5-40E2-9606-B04340606D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9506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5A9528A-32C3-4FA6-9A94-E87370C75B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C7E637A-4B12-4D60-A5C1-34B7241A81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44D371-B459-470F-BFF0-72BF75EE9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060DD-40A5-422D-A512-54A18AAF9821}" type="datetimeFigureOut">
              <a:rPr lang="es-ES" smtClean="0"/>
              <a:t>09/07/2024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D6D207-15CC-425F-9B04-28C47C055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525CC5A-65FE-4AFF-8FC3-EE089EFAC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824E2-24F5-40E2-9606-B04340606D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52540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A20F63-C33F-EE39-5A8B-523B942CBE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AA0B011-D151-3A13-3DBE-30D4B2CB91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F9A5A7A-9309-39F6-3FC4-8DBBEEA3C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457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D6E5E5F-7443-4E03-B1FE-09EA7C1BB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E454BA1-9818-4D26-82B0-E4C045F05D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718B12-25D9-465B-AE7B-832ACEA3A7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060DD-40A5-422D-A512-54A18AAF9821}" type="datetimeFigureOut">
              <a:rPr lang="es-ES" smtClean="0"/>
              <a:t>09/07/2024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3AA0D10-26EF-4142-A6F9-B2E1797820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5B1C93A-6B4F-4875-B1E8-7044A3D2F2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C824E2-24F5-40E2-9606-B04340606D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8445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E374C072-D3DD-0E9E-5E45-FD8E0509C22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68793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g"/><Relationship Id="rId4" Type="http://schemas.openxmlformats.org/officeDocument/2006/relationships/image" Target="../media/image1.jpg"/><Relationship Id="rId9" Type="http://schemas.openxmlformats.org/officeDocument/2006/relationships/image" Target="../media/image6.gif"/><Relationship Id="rId1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5" name="Picture 2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81"/>
          <a:stretch/>
        </p:blipFill>
        <p:spPr bwMode="auto">
          <a:xfrm>
            <a:off x="1" y="0"/>
            <a:ext cx="12191998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54F93B86-455E-2A2F-BDBE-EC42C3CC193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51"/>
          <a:stretch/>
        </p:blipFill>
        <p:spPr>
          <a:xfrm>
            <a:off x="0" y="-6927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172F4781-2CEB-F12F-F3F5-E497F26364B1}"/>
              </a:ext>
            </a:extLst>
          </p:cNvPr>
          <p:cNvSpPr txBox="1"/>
          <p:nvPr/>
        </p:nvSpPr>
        <p:spPr>
          <a:xfrm>
            <a:off x="-159654" y="362544"/>
            <a:ext cx="580072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5400" i="1" dirty="0">
                <a:solidFill>
                  <a:schemeClr val="bg1"/>
                </a:solidFill>
                <a:latin typeface="Bell MT" panose="02020503060305020303" pitchFamily="18" charset="0"/>
              </a:rPr>
              <a:t>Fuiste tu mi amor</a:t>
            </a:r>
          </a:p>
        </p:txBody>
      </p:sp>
      <p:pic>
        <p:nvPicPr>
          <p:cNvPr id="2" name="Picture 26">
            <a:extLst>
              <a:ext uri="{FF2B5EF4-FFF2-40B4-BE49-F238E27FC236}">
                <a16:creationId xmlns:a16="http://schemas.microsoft.com/office/drawing/2014/main" id="{B1335F70-8F58-9490-D775-058194D84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55" b="20255"/>
          <a:stretch/>
        </p:blipFill>
        <p:spPr bwMode="auto">
          <a:xfrm>
            <a:off x="1" y="1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63FD35D0-E7A5-5859-F499-316A1858424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98"/>
          <a:stretch/>
        </p:blipFill>
        <p:spPr>
          <a:xfrm>
            <a:off x="0" y="-3"/>
            <a:ext cx="12191999" cy="67805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27">
            <a:extLst>
              <a:ext uri="{FF2B5EF4-FFF2-40B4-BE49-F238E27FC236}">
                <a16:creationId xmlns:a16="http://schemas.microsoft.com/office/drawing/2014/main" id="{158E4F98-394E-0EA7-BE8F-8AD2BC8AB2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424" y="413281"/>
            <a:ext cx="3552111" cy="6186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  <a:t>A tu lado parecía ir todo mejor,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  <a:t>cuando sucedió lo peor,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  <a:t>termino la sensación de lo que no tenía explicación,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  <a:t>fue el corazón que nos falló y de mi nada salió. </a:t>
            </a:r>
            <a:endParaRPr lang="es-ES" sz="3600" dirty="0">
              <a:solidFill>
                <a:schemeClr val="bg1"/>
              </a:solidFill>
              <a:latin typeface="Bell MT" panose="02020503060305020303" pitchFamily="18" charset="0"/>
              <a:ea typeface="Microsoft JhengHei" panose="020B0604030504040204" pitchFamily="34" charset="-120"/>
            </a:endParaRPr>
          </a:p>
        </p:txBody>
      </p:sp>
      <p:pic>
        <p:nvPicPr>
          <p:cNvPr id="7" name="Picture 32">
            <a:extLst>
              <a:ext uri="{FF2B5EF4-FFF2-40B4-BE49-F238E27FC236}">
                <a16:creationId xmlns:a16="http://schemas.microsoft.com/office/drawing/2014/main" id="{ACABAF67-90C7-7CDF-1451-8C1CC0CECF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" b="196"/>
          <a:stretch/>
        </p:blipFill>
        <p:spPr bwMode="auto">
          <a:xfrm>
            <a:off x="0" y="-4"/>
            <a:ext cx="12191999" cy="68580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33F196D4-789F-F9A7-5EE6-74A64442A5C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-6"/>
            <a:ext cx="12192000" cy="68580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29">
            <a:extLst>
              <a:ext uri="{FF2B5EF4-FFF2-40B4-BE49-F238E27FC236}">
                <a16:creationId xmlns:a16="http://schemas.microsoft.com/office/drawing/2014/main" id="{DCCA051A-D026-7635-995B-9C7A9600B1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8207" y="1166839"/>
            <a:ext cx="3406117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  <a:t>Nos gano la nubosidad,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  <a:t>termino la sensibilidad,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  <a:t>fue nuestra responsabilidad,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  <a:t>de que todo fuera peor.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B56323E7-78B7-F2E0-2280-257507C2D3CD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57"/>
          <a:stretch/>
        </p:blipFill>
        <p:spPr>
          <a:xfrm>
            <a:off x="0" y="19092"/>
            <a:ext cx="12191999" cy="6819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8FB32E60-BDB4-9247-212B-4158090A309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Rectangle 31">
            <a:extLst>
              <a:ext uri="{FF2B5EF4-FFF2-40B4-BE49-F238E27FC236}">
                <a16:creationId xmlns:a16="http://schemas.microsoft.com/office/drawing/2014/main" id="{9B468100-E1F4-CA3F-5012-BB4F902E46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796" y="335845"/>
            <a:ext cx="3460762" cy="6186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  <a:t>Pero te haré saber mi amor,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  <a:t>que tu le diste color,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  <a:t>a mi mundo y aunque parecía absurdo,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  <a:t>no lo dudo que me querías.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  <a:t>y tu para mi perfecta serias.</a:t>
            </a:r>
            <a:endParaRPr lang="es-ES" sz="3600" dirty="0">
              <a:solidFill>
                <a:schemeClr val="bg1"/>
              </a:solidFill>
              <a:latin typeface="Bell MT" panose="02020503060305020303" pitchFamily="18" charset="0"/>
              <a:ea typeface="Microsoft JhengHei" panose="020B0604030504040204" pitchFamily="34" charset="-12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F86D4B8E-0702-9E52-F757-C60A4138F06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55" b="7955"/>
          <a:stretch/>
        </p:blipFill>
        <p:spPr>
          <a:xfrm>
            <a:off x="-7219" y="19091"/>
            <a:ext cx="12199219" cy="68389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198F3766-1033-8FE3-E038-723FF67A439C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9" r="2149" b="23098"/>
          <a:stretch/>
        </p:blipFill>
        <p:spPr>
          <a:xfrm>
            <a:off x="-7218" y="0"/>
            <a:ext cx="1219921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Rectangle 33">
            <a:extLst>
              <a:ext uri="{FF2B5EF4-FFF2-40B4-BE49-F238E27FC236}">
                <a16:creationId xmlns:a16="http://schemas.microsoft.com/office/drawing/2014/main" id="{772D3F6C-EEB7-EB50-B7AB-81D82C2F6F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159" y="704826"/>
            <a:ext cx="4177827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  <a:t>Pero se nos acabo la perfección,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  <a:t>cuando ya no escuche tu voz,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  <a:t>esa fue tu decisión,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  <a:t>me resigne a que ya no serias tu,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  <a:t>ese brillo ese resplandor,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  <a:cs typeface="Times New Roman" panose="02020603050405020304" pitchFamily="18" charset="0"/>
              </a:rPr>
              <a:t>eso fuiste tu mi amor.</a:t>
            </a:r>
            <a:endParaRPr lang="es-ES" sz="3600" i="1" dirty="0">
              <a:solidFill>
                <a:schemeClr val="bg1"/>
              </a:solidFill>
              <a:latin typeface="Bell MT" panose="02020503060305020303" pitchFamily="18" charset="0"/>
              <a:ea typeface="Microsoft JhengHei" panose="020B0604030504040204" pitchFamily="34" charset="-120"/>
            </a:endParaRPr>
          </a:p>
        </p:txBody>
      </p:sp>
      <p:sp>
        <p:nvSpPr>
          <p:cNvPr id="16" name="Text Box 35">
            <a:extLst>
              <a:ext uri="{FF2B5EF4-FFF2-40B4-BE49-F238E27FC236}">
                <a16:creationId xmlns:a16="http://schemas.microsoft.com/office/drawing/2014/main" id="{41E47A02-0B79-6E83-AFF4-2B56EB5FE2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035981"/>
            <a:ext cx="186318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4000" b="1" i="1" dirty="0" err="1">
                <a:latin typeface="Andy" panose="03080602030302030203" pitchFamily="66" charset="0"/>
              </a:rPr>
              <a:t>jrvg</a:t>
            </a:r>
            <a:endParaRPr lang="es-ES" sz="4000" b="1" i="1" dirty="0">
              <a:latin typeface="Andy" panose="03080602030302030203" pitchFamily="66" charset="0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0B76D728-BBE7-F1EC-20FC-0D5B3FEB3397}"/>
              </a:ext>
            </a:extLst>
          </p:cNvPr>
          <p:cNvSpPr txBox="1"/>
          <p:nvPr/>
        </p:nvSpPr>
        <p:spPr>
          <a:xfrm>
            <a:off x="329894" y="7320056"/>
            <a:ext cx="279934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dirty="0">
                <a:solidFill>
                  <a:srgbClr val="FF0000"/>
                </a:solidFill>
              </a:rPr>
              <a:t>jrvallegomez@outlook.es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0">
        <p14:flash/>
        <p:sndAc>
          <p:stSnd loop="1">
            <p:snd r:embed="rId3" name="CD2 07. Nights in white satin cortada(1).wav"/>
          </p:stSnd>
        </p:sndAc>
      </p:transition>
    </mc:Choice>
    <mc:Fallback xmlns="">
      <p:transition spd="slow" advClick="0" advTm="0">
        <p:fade/>
        <p:sndAc>
          <p:stSnd loop="1">
            <p:snd r:embed="rId14" name="CD2 07. Nights in white satin cortada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"/>
                                      </p:to>
                                    </p:set>
                                    <p:animEffect filter="image" prLst="opacity: 0.6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xit" presetSubtype="20" fill="hold" grpId="0" nodeType="after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500"/>
                            </p:stCondLst>
                            <p:childTnLst>
                              <p:par>
                                <p:cTn id="31" presetID="23" presetClass="entr" presetSubtype="3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mph" presetSubtype="0" fill="hold" grpId="2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6500"/>
                            </p:stCondLst>
                            <p:childTnLst>
                              <p:par>
                                <p:cTn id="4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9500"/>
                            </p:stCondLst>
                            <p:childTnLst>
                              <p:par>
                                <p:cTn id="55" presetID="23" presetClass="entr" presetSubtype="3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7" presetClass="emph" presetSubtype="0" fill="hold" grpId="2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2" dur="250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3" dur="250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4" dur="250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0" presetClass="exit" presetSubtype="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2500"/>
                            </p:stCondLst>
                            <p:childTnLst>
                              <p:par>
                                <p:cTn id="7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8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5500"/>
                            </p:stCondLst>
                            <p:childTnLst>
                              <p:par>
                                <p:cTn id="80" presetID="23" presetClass="entr" presetSubtype="3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6" presetClass="emph" presetSubtype="0" fill="hold" grpId="2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50" presetClass="exit" presetSubtype="0" accel="100000" fill="hold" grpId="1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37500"/>
                            </p:stCondLst>
                            <p:childTnLst>
                              <p:par>
                                <p:cTn id="96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0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40500"/>
                            </p:stCondLst>
                            <p:childTnLst>
                              <p:par>
                                <p:cTn id="112" presetID="2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3" presetClass="emph" presetSubtype="2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83500"/>
                            </p:stCondLst>
                            <p:childTnLst>
                              <p:par>
                                <p:cTn id="124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90000"/>
                            </p:stCondLst>
                            <p:childTnLst>
                              <p:par>
                                <p:cTn id="141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5" grpId="1"/>
      <p:bldP spid="5" grpId="2"/>
      <p:bldP spid="9" grpId="0"/>
      <p:bldP spid="9" grpId="1"/>
      <p:bldP spid="9" grpId="2"/>
      <p:bldP spid="12" grpId="0"/>
      <p:bldP spid="12" grpId="1"/>
      <p:bldP spid="12" grpId="2"/>
      <p:bldP spid="15" grpId="0"/>
      <p:bldP spid="15" grpId="1"/>
      <p:bldP spid="15" grpId="2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6049530F-38AE-FAAD-00C8-95600FED38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2C9C0E0-EFFB-CD5E-8254-C8F666E2E9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C361722D-F090-FEED-DC67-6066268EB3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C37F9D9D-BD2F-50AA-3976-F9CC711A20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E8848966-4BFF-26D7-814F-DA840D7F11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5B84C635-D876-1BC3-B1FA-9FAD0271EC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61C4F60F-A503-1192-ECB9-87B9B4025D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4B752878-B202-BA44-D827-017504D827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E90AEDE8-8579-08D9-D7D8-15770A3023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CD60B40A-0C93-9155-E6A9-A61E3356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E9E2F777-E27E-D708-07BD-1313070A8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A8949FA-4EDE-4BC7-E861-55C20A76BBFE}"/>
              </a:ext>
            </a:extLst>
          </p:cNvPr>
          <p:cNvSpPr txBox="1"/>
          <p:nvPr/>
        </p:nvSpPr>
        <p:spPr>
          <a:xfrm>
            <a:off x="244549" y="7060019"/>
            <a:ext cx="669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777487458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178</Words>
  <Application>Microsoft Office PowerPoint</Application>
  <PresentationFormat>Panorámica</PresentationFormat>
  <Paragraphs>11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Fuiste tu mi amor..</dc:title>
  <dc:creator>jrvallegomez@outlook.es</dc:creator>
  <cp:keywords>poesia</cp:keywords>
  <cp:lastModifiedBy>jose ruiz</cp:lastModifiedBy>
  <cp:revision>27</cp:revision>
  <dcterms:created xsi:type="dcterms:W3CDTF">2023-02-25T12:08:49Z</dcterms:created>
  <dcterms:modified xsi:type="dcterms:W3CDTF">2024-07-09T08:48:13Z</dcterms:modified>
</cp:coreProperties>
</file>