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Bell MT" pitchFamily="18" charset="0"/>
      <p:regular r:id="rId6"/>
      <p:bold r:id="rId7"/>
      <p:italic r:id="rId8"/>
    </p:embeddedFont>
    <p:embeddedFont>
      <p:font typeface="Comic Sans MS" pitchFamily="66" charset="0"/>
      <p:regular r:id="rId9"/>
      <p:bold r:id="rId10"/>
    </p:embeddedFont>
    <p:embeddedFont>
      <p:font typeface="Kristen ITC" pitchFamily="66" charset="0"/>
      <p:regular r:id="rId11"/>
    </p:embeddedFont>
    <p:embeddedFont>
      <p:font typeface="Calibri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sexM39ewo6mNFqMvnPbjg==" hashData="KxhExT9xE6n4jM/gbBmM9YdPGJ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C2A598"/>
    <a:srgbClr val="EFE6E5"/>
    <a:srgbClr val="3D3D3D"/>
    <a:srgbClr val="D6C3BA"/>
    <a:srgbClr val="24211A"/>
    <a:srgbClr val="A9A189"/>
    <a:srgbClr val="D1C8B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D212688-3035-437A-A10B-DD3EFA366B6E}" type="datetimeFigureOut">
              <a:rPr lang="es-UY"/>
              <a:pPr>
                <a:defRPr/>
              </a:pPr>
              <a:t>05/01/2018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3EF7256-E68C-4C1B-80C7-F3D1B34E106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UY" smtClean="0"/>
          </a:p>
        </p:txBody>
      </p:sp>
      <p:sp>
        <p:nvSpPr>
          <p:cNvPr id="51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21D47A-4C90-476C-ACFF-85111C3B51BF}" type="slidenum">
              <a:rPr lang="es-UY"/>
              <a:pPr/>
              <a:t>2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01189-9F2B-4773-A797-67CCC9633D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3CC73-2E12-4030-AC8F-B30A7A1EE4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D0141-F1B6-442A-91D9-EFFA9543DE5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9C143-0DB1-48FB-A456-43F2B842F1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820BE-B79E-4D37-A275-1BABEA55D8B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E118A-B943-42C8-A203-C44E76C77B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287E4-EEB9-4643-AA0F-1943932017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039D7-7BEC-4F88-8728-9CD36AF7FB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94A977-6D8A-458F-AC3F-28728BCC40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1987F-394F-4E15-9EDB-E8E8F61CDA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D3E33-FECA-45BF-84CA-479B520FB4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ECA833A-1677-4CA2-915C-61752134300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0 Imagen" descr="gabry woman 173-17.png"/>
          <p:cNvPicPr>
            <a:picLocks noChangeAspect="1"/>
          </p:cNvPicPr>
          <p:nvPr/>
        </p:nvPicPr>
        <p:blipFill>
          <a:blip r:embed="rId4" cstate="print"/>
          <a:srcRect r="12000"/>
          <a:stretch>
            <a:fillRect/>
          </a:stretch>
        </p:blipFill>
        <p:spPr bwMode="auto">
          <a:xfrm>
            <a:off x="0" y="1524000"/>
            <a:ext cx="3810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4572000" y="3352800"/>
            <a:ext cx="34337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500" i="1">
                <a:solidFill>
                  <a:srgbClr val="663300"/>
                </a:solidFill>
                <a:latin typeface="Bell MT" pitchFamily="18" charset="0"/>
              </a:rPr>
              <a:t>Frente al atardecer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5181600" y="4114800"/>
            <a:ext cx="2270125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30" i="1" dirty="0">
                <a:solidFill>
                  <a:srgbClr val="663300"/>
                </a:solidFill>
                <a:latin typeface="Bell MT" pitchFamily="18" charset="0"/>
              </a:rPr>
              <a:t>Cristina Maya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228600" y="6530975"/>
            <a:ext cx="696913" cy="327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530" dirty="0">
                <a:solidFill>
                  <a:srgbClr val="663300"/>
                </a:solidFill>
                <a:latin typeface="Bell MT" pitchFamily="18" charset="0"/>
              </a:rPr>
              <a:t>Gabry</a:t>
            </a:r>
            <a:endParaRPr lang="es-UY" sz="1530" dirty="0">
              <a:solidFill>
                <a:srgbClr val="663300"/>
              </a:solidFill>
              <a:latin typeface="Bell MT" pitchFamily="18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200400" y="6534150"/>
            <a:ext cx="594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1500" i="1">
                <a:solidFill>
                  <a:srgbClr val="663300"/>
                </a:solidFill>
                <a:latin typeface="Bell MT" pitchFamily="18" charset="0"/>
              </a:rPr>
              <a:t>Todos los derechos de autor © pertenecen a los respectivos artistas / fotógrafos</a:t>
            </a:r>
          </a:p>
        </p:txBody>
      </p:sp>
      <p:pic>
        <p:nvPicPr>
          <p:cNvPr id="7" name="6 Imagen" descr="basebei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ndAc>
      <p:stSnd>
        <p:snd r:embed="rId2" name="lor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/>
      <p:bldP spid="411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4876800" y="4419600"/>
            <a:ext cx="29718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Esta tarde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de bruma gris y hondo abandono,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tiene dolor de ausencia.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Frente a mí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la lenta melancolía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de las hojas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y en la ventana el viento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preludia una canción entristecida.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endParaRPr lang="en-US" sz="1400">
              <a:solidFill>
                <a:srgbClr val="663300"/>
              </a:solidFill>
              <a:latin typeface="Comic Sans MS" pitchFamily="66" charset="0"/>
            </a:endParaRPr>
          </a:p>
        </p:txBody>
      </p:sp>
      <p:sp>
        <p:nvSpPr>
          <p:cNvPr id="3075" name="Rectangle 46" descr="Imagen4"/>
          <p:cNvSpPr>
            <a:spLocks noChangeArrowheads="1"/>
          </p:cNvSpPr>
          <p:nvPr/>
        </p:nvSpPr>
        <p:spPr bwMode="auto">
          <a:xfrm>
            <a:off x="4114800" y="914400"/>
            <a:ext cx="4343400" cy="32766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57150" cmpd="thinThick">
            <a:pattFill prst="weave">
              <a:fgClr>
                <a:schemeClr val="tx1"/>
              </a:fgClr>
              <a:bgClr>
                <a:srgbClr val="C2A598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0" name="Rectangle 58" descr="Imagen8"/>
          <p:cNvSpPr>
            <a:spLocks noChangeArrowheads="1"/>
          </p:cNvSpPr>
          <p:nvPr/>
        </p:nvSpPr>
        <p:spPr bwMode="auto">
          <a:xfrm>
            <a:off x="4114800" y="914400"/>
            <a:ext cx="4343400" cy="32766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57150" cmpd="thinThick">
            <a:pattFill prst="weave">
              <a:fgClr>
                <a:schemeClr val="tx1"/>
              </a:fgClr>
              <a:bgClr>
                <a:srgbClr val="C2A598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2" name="Text Box 60"/>
          <p:cNvSpPr txBox="1">
            <a:spLocks noChangeArrowheads="1"/>
          </p:cNvSpPr>
          <p:nvPr/>
        </p:nvSpPr>
        <p:spPr bwMode="auto">
          <a:xfrm>
            <a:off x="4800600" y="4419600"/>
            <a:ext cx="3105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Soy el instante impreciso,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el endeble reflejo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de un retrato, un espejo, un poema.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Soy el perfil desvanecido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de todas las imágenes posibles,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sombra no más de lo que fue,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palabra blanca</a:t>
            </a:r>
            <a:br>
              <a:rPr lang="en-US" sz="1400">
                <a:solidFill>
                  <a:srgbClr val="66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663300"/>
                </a:solidFill>
                <a:latin typeface="Comic Sans MS" pitchFamily="66" charset="0"/>
              </a:rPr>
              <a:t>en el papel del aire.</a:t>
            </a:r>
          </a:p>
          <a:p>
            <a:endParaRPr lang="en-US" sz="1400">
              <a:solidFill>
                <a:srgbClr val="D6C3BA"/>
              </a:solidFill>
              <a:latin typeface="Comic Sans MS" pitchFamily="66" charset="0"/>
            </a:endParaRPr>
          </a:p>
        </p:txBody>
      </p:sp>
      <p:sp>
        <p:nvSpPr>
          <p:cNvPr id="3134" name="Rectangle 62" descr="Imagen7"/>
          <p:cNvSpPr>
            <a:spLocks noChangeArrowheads="1"/>
          </p:cNvSpPr>
          <p:nvPr/>
        </p:nvSpPr>
        <p:spPr bwMode="auto">
          <a:xfrm>
            <a:off x="4114800" y="914400"/>
            <a:ext cx="4343400" cy="32766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57150" cmpd="thinThick">
            <a:pattFill prst="weave">
              <a:fgClr>
                <a:schemeClr val="tx1"/>
              </a:fgClr>
              <a:bgClr>
                <a:srgbClr val="C2A598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5" name="Rectangle 63" descr="Imagen12"/>
          <p:cNvSpPr>
            <a:spLocks noChangeArrowheads="1"/>
          </p:cNvSpPr>
          <p:nvPr/>
        </p:nvSpPr>
        <p:spPr bwMode="auto">
          <a:xfrm>
            <a:off x="4114800" y="914400"/>
            <a:ext cx="4343400" cy="327660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57150" cmpd="thinThick">
            <a:pattFill prst="weave">
              <a:fgClr>
                <a:schemeClr val="tx1"/>
              </a:fgClr>
              <a:bgClr>
                <a:srgbClr val="C2A598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3080" name="12 Imagen" descr="gabry woman 173-17.png"/>
          <p:cNvPicPr>
            <a:picLocks noChangeAspect="1"/>
          </p:cNvPicPr>
          <p:nvPr/>
        </p:nvPicPr>
        <p:blipFill>
          <a:blip r:embed="rId8" cstate="print"/>
          <a:srcRect r="12000"/>
          <a:stretch>
            <a:fillRect/>
          </a:stretch>
        </p:blipFill>
        <p:spPr bwMode="auto">
          <a:xfrm>
            <a:off x="0" y="1524000"/>
            <a:ext cx="3810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4724400" y="5181600"/>
            <a:ext cx="26654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rgbClr val="663300"/>
                </a:solidFill>
                <a:latin typeface="Bell MT" pitchFamily="18" charset="0"/>
              </a:rPr>
              <a:t>inesgaret@gmail.com</a:t>
            </a:r>
            <a:endParaRPr lang="es-UY" sz="2400" i="1">
              <a:solidFill>
                <a:srgbClr val="663300"/>
              </a:solidFill>
              <a:latin typeface="Bell MT" pitchFamily="18" charset="0"/>
            </a:endParaRPr>
          </a:p>
        </p:txBody>
      </p:sp>
      <p:pic>
        <p:nvPicPr>
          <p:cNvPr id="11" name="10 Imagen" descr="basebei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8" y="0"/>
            <a:ext cx="91360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4572000" y="1143000"/>
            <a:ext cx="2111375" cy="4222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50" i="1" dirty="0">
                <a:solidFill>
                  <a:srgbClr val="663300"/>
                </a:solidFill>
                <a:latin typeface="Bell MT" pitchFamily="18" charset="0"/>
              </a:rPr>
              <a:t>Frente al </a:t>
            </a:r>
            <a:r>
              <a:rPr lang="en-US" sz="2050" i="1" dirty="0" err="1">
                <a:solidFill>
                  <a:srgbClr val="663300"/>
                </a:solidFill>
                <a:latin typeface="Bell MT" pitchFamily="18" charset="0"/>
              </a:rPr>
              <a:t>atardecer</a:t>
            </a:r>
            <a:endParaRPr lang="es-UY" sz="2050" i="1" dirty="0">
              <a:solidFill>
                <a:srgbClr val="663300"/>
              </a:solidFill>
              <a:latin typeface="Bell MT" pitchFamily="18" charset="0"/>
            </a:endParaRPr>
          </a:p>
        </p:txBody>
      </p:sp>
      <p:pic>
        <p:nvPicPr>
          <p:cNvPr id="3085" name="13 Imagen" descr="Gabry woman 174-17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133600"/>
            <a:ext cx="3429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4648200" y="1676400"/>
            <a:ext cx="30861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Esta tarde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de bruma gris y hondo abandono,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tiene dolor de ausencia.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Frente a mí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la lenta melancolía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de las hojas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y en la ventana el viento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preludia una canción entristecida.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Soy el instante impreciso,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el endeble reflejo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de un retrato, un espejo, un poema.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Soy el perfil desvanecido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de todas las imágenes posibles,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sombra no más de lo que fue,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palabra blanca</a:t>
            </a:r>
            <a:br>
              <a:rPr lang="es-UY" sz="1600">
                <a:solidFill>
                  <a:srgbClr val="663300"/>
                </a:solidFill>
                <a:latin typeface="Bell MT" pitchFamily="18" charset="0"/>
              </a:rPr>
            </a:br>
            <a:r>
              <a:rPr lang="es-UY" sz="1600">
                <a:solidFill>
                  <a:srgbClr val="663300"/>
                </a:solidFill>
                <a:latin typeface="Bell MT" pitchFamily="18" charset="0"/>
              </a:rPr>
              <a:t>en el papel del aire.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4876800" y="5715000"/>
            <a:ext cx="1457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663300"/>
                </a:solidFill>
                <a:latin typeface="Bell MT" pitchFamily="18" charset="0"/>
              </a:rPr>
              <a:t>Cristina Maya</a:t>
            </a:r>
            <a:endParaRPr lang="es-UY" i="1">
              <a:solidFill>
                <a:srgbClr val="663300"/>
              </a:solidFill>
              <a:latin typeface="Bell MT" pitchFamily="18" charset="0"/>
            </a:endParaRPr>
          </a:p>
        </p:txBody>
      </p:sp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50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5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7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4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4" grpId="0" build="allAtOnce"/>
      <p:bldP spid="3130" grpId="0" animBg="1"/>
      <p:bldP spid="3132" grpId="0"/>
      <p:bldP spid="3132" grpId="1"/>
      <p:bldP spid="3134" grpId="0" animBg="1"/>
      <p:bldP spid="3135" grpId="0" animBg="1"/>
      <p:bldP spid="10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1465</TotalTime>
  <Words>51</Words>
  <Application>Microsoft Office PowerPoint</Application>
  <PresentationFormat>Presentación en pantalla (4:3)</PresentationFormat>
  <Paragraphs>13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Bell MT</vt:lpstr>
      <vt:lpstr>Comic Sans MS</vt:lpstr>
      <vt:lpstr>Kristen ITC</vt:lpstr>
      <vt:lpstr>Calibri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79</cp:revision>
  <dcterms:created xsi:type="dcterms:W3CDTF">2010-01-01T14:04:06Z</dcterms:created>
  <dcterms:modified xsi:type="dcterms:W3CDTF">2018-01-05T22:27:08Z</dcterms:modified>
</cp:coreProperties>
</file>