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62" r:id="rId4"/>
    <p:sldId id="263" r:id="rId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bjiPjFTk5Y89GB9kN7Liw==" hashData="56vJEdtB1qTidb18OJcxrPqKoF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B7F73"/>
    <a:srgbClr val="AF9D83"/>
    <a:srgbClr val="E1C5B0"/>
    <a:srgbClr val="747570"/>
    <a:srgbClr val="CBC070"/>
    <a:srgbClr val="CBC0A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7A6E1-EF6A-4519-B336-E3C0EF178C60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E885F-0799-4BC1-81D7-7827FCCD204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F4CD8-F069-41C8-B93D-51E45C7DA434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CF58E-87F8-4932-9A03-625C4B8788C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1FEF2-5229-4448-83FE-AEA196950962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0316D-295B-439E-962A-D677C9421B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B5E3E-1D7C-44E2-945A-B8F37E8CCC49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6A1E9-1697-48E5-BBA0-10697B30E32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02C4B-193F-4AA1-B1EA-85A4EB82E960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F2D16-1C0C-4B6A-AE04-F9BD364B090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5CF30-C0E9-43EE-A514-6D1FE593C8EA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B8275-0930-4818-8449-5C9740B0F71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E556D-B76D-4345-83CB-E11537016600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8DE6D-9DDF-43F5-9B15-C5E86EDB3BC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03ACF-BC10-4856-841D-5FDC2271F55A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C5075-4182-49C8-877B-182D106EC11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6D898-4030-4444-A703-D43148C375C8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85C7C-F8F3-47B2-8BEA-90F1981555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3D85B-7DB1-47D4-9F57-AFD5A887D43C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9ED28-982E-440D-B9A2-653B8342BE2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9C4DF-70B7-4526-8E0D-1AE2638EDC93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DD4D9-7A13-4275-B27F-E1873BB39E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953CF7-BA9A-4140-89D5-A424F5E15B37}" type="datetimeFigureOut">
              <a:rPr lang="es-ES"/>
              <a:pPr>
                <a:defRPr/>
              </a:pPr>
              <a:t>01/11/2015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F092F52-5F72-4AA5-B0D3-3492D48FE2B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5 Imagen" descr="3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15888"/>
            <a:ext cx="8856663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12 Imagen" descr="Tube Benice L5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4292600"/>
            <a:ext cx="5937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742"/>
            </a:avLst>
          </a:prstGeom>
          <a:solidFill>
            <a:srgbClr val="8B7F73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1520" y="188640"/>
            <a:ext cx="8640960" cy="6408712"/>
          </a:xfrm>
          <a:prstGeom prst="frame">
            <a:avLst>
              <a:gd name="adj1" fmla="val 1589"/>
            </a:avLst>
          </a:prstGeom>
          <a:solidFill>
            <a:srgbClr val="CBC0A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58" name="10 Imagen" descr="Tube Benice L5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638" y="115888"/>
            <a:ext cx="595312" cy="205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11 Imagen" descr="Tube Benice L5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2133600"/>
            <a:ext cx="5937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5580112" y="3789040"/>
            <a:ext cx="2534668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400" dirty="0">
                <a:ln>
                  <a:solidFill>
                    <a:schemeClr val="bg1"/>
                  </a:solidFill>
                </a:ln>
                <a:solidFill>
                  <a:srgbClr val="AF9D83"/>
                </a:solidFill>
                <a:latin typeface="Monotype Corsiva" pitchFamily="66" charset="0"/>
              </a:rPr>
              <a:t>Fragmentos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5148064" y="4797152"/>
            <a:ext cx="356059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E1C5B0"/>
                </a:solidFill>
                <a:latin typeface="Monotype Corsiva" pitchFamily="66" charset="0"/>
              </a:rPr>
              <a:t>Concepción De Estevarena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683568" y="2636912"/>
            <a:ext cx="350608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rgbClr val="AF9D83"/>
                </a:solidFill>
                <a:latin typeface="Monotype Corsiva" pitchFamily="66" charset="0"/>
              </a:rPr>
              <a:t>Difundiendo Poesía 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1979712" y="1988840"/>
            <a:ext cx="90441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rgbClr val="AF9D83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1259632" y="5949280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rgbClr val="AF9D83"/>
                </a:solidFill>
                <a:latin typeface="Monotype Corsiva" pitchFamily="66" charset="0"/>
              </a:rPr>
              <a:t>Sin fines de lucro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20563">
    <p:sndAc>
      <p:stSnd>
        <p:snd r:embed="rId3" name="132sua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9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12" presetClass="exit" presetSubtype="4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2" presetClass="exit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5 Imagen" descr="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15888"/>
            <a:ext cx="8856663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12 Imagen" descr="Tube Benice L5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4292600"/>
            <a:ext cx="5937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13 Imagen" descr="Vase-257-Azalee.png"/>
          <p:cNvPicPr>
            <a:picLocks noChangeAspect="1"/>
          </p:cNvPicPr>
          <p:nvPr/>
        </p:nvPicPr>
        <p:blipFill>
          <a:blip r:embed="rId4" cstate="print"/>
          <a:srcRect l="33922" r="7552"/>
          <a:stretch>
            <a:fillRect/>
          </a:stretch>
        </p:blipFill>
        <p:spPr bwMode="auto">
          <a:xfrm>
            <a:off x="3059113" y="3860800"/>
            <a:ext cx="223202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6 Imagen" descr="2190 - aaron - LB TUBES.png"/>
          <p:cNvPicPr>
            <a:picLocks noChangeAspect="1"/>
          </p:cNvPicPr>
          <p:nvPr/>
        </p:nvPicPr>
        <p:blipFill>
          <a:blip r:embed="rId5" cstate="print"/>
          <a:srcRect l="7730" r="13037" b="2840"/>
          <a:stretch>
            <a:fillRect/>
          </a:stretch>
        </p:blipFill>
        <p:spPr bwMode="auto">
          <a:xfrm>
            <a:off x="4211638" y="404813"/>
            <a:ext cx="2952750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12 Imagen" descr="Femme-1458-Azalee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625" y="908050"/>
            <a:ext cx="3490913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742"/>
            </a:avLst>
          </a:prstGeom>
          <a:solidFill>
            <a:srgbClr val="8B7F73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1520" y="188640"/>
            <a:ext cx="8640960" cy="6408712"/>
          </a:xfrm>
          <a:prstGeom prst="frame">
            <a:avLst>
              <a:gd name="adj1" fmla="val 1589"/>
            </a:avLst>
          </a:prstGeom>
          <a:solidFill>
            <a:srgbClr val="CBC0A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85" name="10 Imagen" descr="Tube Benice L5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115888"/>
            <a:ext cx="595312" cy="205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11 Imagen" descr="Tube Benice L5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133600"/>
            <a:ext cx="5937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9" name="17 CuadroTexto"/>
          <p:cNvSpPr txBox="1">
            <a:spLocks noChangeArrowheads="1"/>
          </p:cNvSpPr>
          <p:nvPr/>
        </p:nvSpPr>
        <p:spPr bwMode="auto">
          <a:xfrm>
            <a:off x="395288" y="1196975"/>
            <a:ext cx="33829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¿Quién es la que fantástica y divina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sembrando estrellas deslumbrante pasa?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Esa se llama la ilusión primera,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esa es la aurora, el despertar del alma.</a:t>
            </a:r>
          </a:p>
        </p:txBody>
      </p:sp>
      <p:sp>
        <p:nvSpPr>
          <p:cNvPr id="3090" name="18 CuadroTexto"/>
          <p:cNvSpPr txBox="1">
            <a:spLocks noChangeArrowheads="1"/>
          </p:cNvSpPr>
          <p:nvPr/>
        </p:nvSpPr>
        <p:spPr bwMode="auto">
          <a:xfrm>
            <a:off x="1331913" y="2492375"/>
            <a:ext cx="1042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5C544C"/>
                </a:solidFill>
              </a:rPr>
              <a:t>* * * * * *</a:t>
            </a:r>
          </a:p>
        </p:txBody>
      </p:sp>
      <p:sp>
        <p:nvSpPr>
          <p:cNvPr id="3091" name="19 CuadroTexto"/>
          <p:cNvSpPr txBox="1">
            <a:spLocks noChangeArrowheads="1"/>
          </p:cNvSpPr>
          <p:nvPr/>
        </p:nvSpPr>
        <p:spPr bwMode="auto">
          <a:xfrm>
            <a:off x="395288" y="2924175"/>
            <a:ext cx="329882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Los recuerdos de ayer, tristes y helados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pasaron insepultos ante mí,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cubiertos con girones de mi alma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envolvieron mi oscuro porvenir.</a:t>
            </a:r>
          </a:p>
        </p:txBody>
      </p:sp>
      <p:sp>
        <p:nvSpPr>
          <p:cNvPr id="3092" name="20 CuadroTexto"/>
          <p:cNvSpPr txBox="1">
            <a:spLocks noChangeArrowheads="1"/>
          </p:cNvSpPr>
          <p:nvPr/>
        </p:nvSpPr>
        <p:spPr bwMode="auto">
          <a:xfrm>
            <a:off x="1331913" y="4221163"/>
            <a:ext cx="10429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5C544C"/>
                </a:solidFill>
              </a:rPr>
              <a:t>* * * * * *</a:t>
            </a:r>
          </a:p>
        </p:txBody>
      </p:sp>
      <p:sp>
        <p:nvSpPr>
          <p:cNvPr id="3093" name="21 CuadroTexto"/>
          <p:cNvSpPr txBox="1">
            <a:spLocks noChangeArrowheads="1"/>
          </p:cNvSpPr>
          <p:nvPr/>
        </p:nvSpPr>
        <p:spPr bwMode="auto">
          <a:xfrm>
            <a:off x="468313" y="4652963"/>
            <a:ext cx="29559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Era lámpara rota que aún sentía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viva la llama que en su seno ardió.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Su corazón la muerte no esperaba,</a:t>
            </a:r>
          </a:p>
          <a:p>
            <a:pPr algn="ctr"/>
            <a:r>
              <a:rPr lang="es-ES">
                <a:solidFill>
                  <a:srgbClr val="47413B"/>
                </a:solidFill>
                <a:latin typeface="Monotype Corsiva" pitchFamily="66" charset="0"/>
              </a:rPr>
              <a:t>que estaba muerto ya por el dolor.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1331640" y="4221088"/>
            <a:ext cx="9044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rgbClr val="AF9D83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900113" y="6237288"/>
            <a:ext cx="1801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8B7F73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971550" y="5876925"/>
            <a:ext cx="16414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8B7F73"/>
                </a:solidFill>
                <a:latin typeface="Monotype Corsiva" pitchFamily="66" charset="0"/>
              </a:rPr>
              <a:t>Tubes:LB..Azalee</a:t>
            </a:r>
          </a:p>
        </p:txBody>
      </p:sp>
    </p:spTree>
  </p:cSld>
  <p:clrMapOvr>
    <a:masterClrMapping/>
  </p:clrMapOvr>
  <p:transition spd="slow" advClick="0" advTm="718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3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7000"/>
                            </p:stCondLst>
                            <p:childTnLst>
                              <p:par>
                                <p:cTn id="5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/>
      <p:bldP spid="3089" grpId="1"/>
      <p:bldP spid="3090" grpId="0" build="allAtOnce"/>
      <p:bldP spid="3091" grpId="0"/>
      <p:bldP spid="3091" grpId="1"/>
      <p:bldP spid="3092" grpId="0"/>
      <p:bldP spid="3092" grpId="1"/>
      <p:bldP spid="3093" grpId="0"/>
      <p:bldP spid="3093" grpId="1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128</Words>
  <Application>Microsoft Office PowerPoint</Application>
  <PresentationFormat>Presentación en pantalla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Fragmentos</dc:title>
  <dc:subject>Concepciion De Estevarena</dc:subject>
  <dc:creator>Mar</dc:creator>
  <cp:keywords>Poema</cp:keywords>
  <cp:lastModifiedBy>Mar</cp:lastModifiedBy>
  <cp:revision>31</cp:revision>
  <dcterms:created xsi:type="dcterms:W3CDTF">2015-10-25T17:46:57Z</dcterms:created>
  <dcterms:modified xsi:type="dcterms:W3CDTF">2015-11-02T00:47:14Z</dcterms:modified>
</cp:coreProperties>
</file>