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  <p:sldMasterId id="2147483700" r:id="rId3"/>
  </p:sldMasterIdLst>
  <p:notesMasterIdLst>
    <p:notesMasterId r:id="rId19"/>
  </p:notesMasterIdLst>
  <p:sldIdLst>
    <p:sldId id="267" r:id="rId4"/>
    <p:sldId id="266" r:id="rId5"/>
    <p:sldId id="276" r:id="rId6"/>
    <p:sldId id="263" r:id="rId7"/>
    <p:sldId id="271" r:id="rId8"/>
    <p:sldId id="265" r:id="rId9"/>
    <p:sldId id="272" r:id="rId10"/>
    <p:sldId id="259" r:id="rId11"/>
    <p:sldId id="273" r:id="rId12"/>
    <p:sldId id="268" r:id="rId13"/>
    <p:sldId id="274" r:id="rId14"/>
    <p:sldId id="262" r:id="rId15"/>
    <p:sldId id="275" r:id="rId16"/>
    <p:sldId id="269" r:id="rId17"/>
    <p:sldId id="270" r:id="rId18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Whxq7QHEwIvFheWIDIx7Q==" hashData="pexb+lMtjw+fKR/jvLPPMJ79ZlJQ5+qxod296o8NEzBvWNUu3sUrmK5e2WDYKHOXrJMEJ/6YojQDcifDr+r8a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3399"/>
    <a:srgbClr val="00FFFF"/>
    <a:srgbClr val="00FF00"/>
    <a:srgbClr val="FF00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7E5976-FE20-4E6C-8050-321265899CFA}" type="datetimeFigureOut">
              <a:rPr lang="es-ES" smtClean="0"/>
              <a:t>10/02/2015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D0923D-ED17-42E5-A160-1093DE62A03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97375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D0923D-ED17-42E5-A160-1093DE62A03E}" type="slidenum">
              <a:rPr lang="es-ES" smtClean="0"/>
              <a:t>14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6624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C1F77-6BD8-478C-ACBF-7C1506EC9137}" type="datetimeFigureOut">
              <a:rPr lang="es-ES" smtClean="0"/>
              <a:t>10/02/2015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19179-4B0E-4339-BB93-AF8AED53BA1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3737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C1F77-6BD8-478C-ACBF-7C1506EC9137}" type="datetimeFigureOut">
              <a:rPr lang="es-ES" smtClean="0"/>
              <a:t>10/02/2015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19179-4B0E-4339-BB93-AF8AED53BA1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07655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C1F77-6BD8-478C-ACBF-7C1506EC9137}" type="datetimeFigureOut">
              <a:rPr lang="es-ES" smtClean="0"/>
              <a:t>10/02/2015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19179-4B0E-4339-BB93-AF8AED53BA1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6486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C1F77-6BD8-478C-ACBF-7C1506EC9137}" type="datetimeFigureOut">
              <a:rPr lang="es-ES" smtClean="0"/>
              <a:t>10/02/2015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19179-4B0E-4339-BB93-AF8AED53BA1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44700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C1F77-6BD8-478C-ACBF-7C1506EC9137}" type="datetimeFigureOut">
              <a:rPr lang="es-ES" smtClean="0"/>
              <a:t>10/02/2015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19179-4B0E-4339-BB93-AF8AED53BA1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35483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C1F77-6BD8-478C-ACBF-7C1506EC9137}" type="datetimeFigureOut">
              <a:rPr lang="es-ES" smtClean="0"/>
              <a:t>10/02/2015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19179-4B0E-4339-BB93-AF8AED53BA1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65701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C1F77-6BD8-478C-ACBF-7C1506EC9137}" type="datetimeFigureOut">
              <a:rPr lang="es-ES" smtClean="0"/>
              <a:t>10/02/2015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19179-4B0E-4339-BB93-AF8AED53BA1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58526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C1F77-6BD8-478C-ACBF-7C1506EC9137}" type="datetimeFigureOut">
              <a:rPr lang="es-ES" smtClean="0"/>
              <a:t>10/02/2015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19179-4B0E-4339-BB93-AF8AED53BA1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6621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C1F77-6BD8-478C-ACBF-7C1506EC9137}" type="datetimeFigureOut">
              <a:rPr lang="es-ES" smtClean="0"/>
              <a:t>10/02/2015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19179-4B0E-4339-BB93-AF8AED53BA1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3111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C1F77-6BD8-478C-ACBF-7C1506EC9137}" type="datetimeFigureOut">
              <a:rPr lang="es-ES" smtClean="0"/>
              <a:t>10/02/2015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19179-4B0E-4339-BB93-AF8AED53BA1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09850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C1F77-6BD8-478C-ACBF-7C1506EC9137}" type="datetimeFigureOut">
              <a:rPr lang="es-ES" smtClean="0"/>
              <a:t>10/02/2015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19179-4B0E-4339-BB93-AF8AED53BA1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85864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E32140-945E-4A2F-832F-30E346F61F4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0537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606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7211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8306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32520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8450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37464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6445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27953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05508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19842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77823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278403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40106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94186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10755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818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2550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BC1F77-6BD8-478C-ACBF-7C1506EC9137}" type="datetimeFigureOut">
              <a:rPr lang="es-ES" smtClean="0"/>
              <a:t>10/02/2015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19179-4B0E-4339-BB93-AF8AED53BA1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883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AFB5242-257D-4335-A6E2-9D18C4782D3C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3897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BC1F77-6BD8-478C-ACBF-7C1506EC9137}" type="datetimeFigureOut">
              <a:rPr lang="es-ES" smtClean="0"/>
              <a:t>10/02/2015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19179-4B0E-4339-BB93-AF8AED53BA1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40891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  <p:sldLayoutId id="2147483713" r:id="rId13"/>
    <p:sldLayoutId id="2147483714" r:id="rId14"/>
    <p:sldLayoutId id="2147483715" r:id="rId15"/>
    <p:sldLayoutId id="2147483716" r:id="rId16"/>
    <p:sldLayoutId id="2147483717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5.gif"/><Relationship Id="rId5" Type="http://schemas.openxmlformats.org/officeDocument/2006/relationships/image" Target="../media/image34.gif"/><Relationship Id="rId4" Type="http://schemas.openxmlformats.org/officeDocument/2006/relationships/image" Target="../media/image33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15"/>
          <a:stretch/>
        </p:blipFill>
        <p:spPr>
          <a:xfrm>
            <a:off x="0" y="-447232"/>
            <a:ext cx="12192000" cy="7305232"/>
          </a:xfrm>
          <a:prstGeom prst="rect">
            <a:avLst/>
          </a:prstGeom>
        </p:spPr>
      </p:pic>
      <p:pic>
        <p:nvPicPr>
          <p:cNvPr id="9" name="Picture 2" descr="http://www.nocturnar.com/imagenes/imagenes-para-el-dia-de-san-valentin-para-facebook-imagenes-de-amor-para-el-14-de-febrero-dia-de-san-valentin-amor-y-amistad-2013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70"/>
          <a:stretch/>
        </p:blipFill>
        <p:spPr bwMode="auto">
          <a:xfrm>
            <a:off x="0" y="-195431"/>
            <a:ext cx="12192000" cy="7053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0521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>
        <p:sndAc>
          <p:stSnd>
            <p:snd r:embed="rId2" name="09_TAMARA   GRACIASwmv.wav"/>
          </p:stSnd>
        </p:sndAc>
      </p:transition>
    </mc:Choice>
    <mc:Fallback>
      <p:transition spd="slow" advTm="10000">
        <p:sndAc>
          <p:stSnd>
            <p:snd r:embed="rId2" name="09_TAMARA   GRACIASwm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57.tinypic.com/egalg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1.bp.blogspot.com/-qH-006EkIhU/T8_XNdu_OmI/AAAAAAAAFFo/sHgKNZey_UI/s1600/421543_376138179111739_28608965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0" y="5780782"/>
            <a:ext cx="1231750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effectLst>
                  <a:glow rad="101600">
                    <a:srgbClr val="FF3399"/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Quédate con un amor que te dé respuestas y no problemas. Seguridad y no temor. Confianza y no más dudas.”</a:t>
            </a:r>
            <a:endParaRPr lang="es-ES" sz="3200" b="1" dirty="0">
              <a:effectLst>
                <a:glow rad="101600">
                  <a:srgbClr val="FF3399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8262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http://imagenesdeamistad.mx/wp-content/uploads/2014/11/Im%C3%A1genes-de-amistad-y-afecto-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8" t="7056" r="5775" b="37727"/>
          <a:stretch/>
        </p:blipFill>
        <p:spPr bwMode="auto">
          <a:xfrm>
            <a:off x="-47033" y="0"/>
            <a:ext cx="12239033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12144966" y="10147290"/>
            <a:ext cx="1585013" cy="182880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10" name="Grupo 9"/>
          <p:cNvGrpSpPr/>
          <p:nvPr/>
        </p:nvGrpSpPr>
        <p:grpSpPr>
          <a:xfrm>
            <a:off x="-40342" y="-1"/>
            <a:ext cx="12232342" cy="6857999"/>
            <a:chOff x="0" y="1"/>
            <a:chExt cx="12326471" cy="6857999"/>
          </a:xfrm>
        </p:grpSpPr>
        <p:pic>
          <p:nvPicPr>
            <p:cNvPr id="1026" name="Picture 2" descr="http://2.bp.blogspot.com/-LPhBo5D-Is4/UniTkAA7fuI/AAAAAAAAQao/pLDGuso9mqo/s1600/rom%C3%A1nticaimagenes-de-amistad+(1)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"/>
              <a:ext cx="12326471" cy="68579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9" name="Grupo 8"/>
            <p:cNvGrpSpPr/>
            <p:nvPr/>
          </p:nvGrpSpPr>
          <p:grpSpPr>
            <a:xfrm>
              <a:off x="268942" y="2471031"/>
              <a:ext cx="3695426" cy="3516138"/>
              <a:chOff x="268942" y="2471031"/>
              <a:chExt cx="3695426" cy="3516138"/>
            </a:xfrm>
          </p:grpSpPr>
          <p:sp>
            <p:nvSpPr>
              <p:cNvPr id="8" name="CuadroTexto 7"/>
              <p:cNvSpPr txBox="1"/>
              <p:nvPr/>
            </p:nvSpPr>
            <p:spPr>
              <a:xfrm>
                <a:off x="268942" y="3200400"/>
                <a:ext cx="2335744" cy="2514600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endParaRPr lang="es-ES" dirty="0"/>
              </a:p>
            </p:txBody>
          </p:sp>
          <p:pic>
            <p:nvPicPr>
              <p:cNvPr id="5" name="Imagen 4"/>
              <p:cNvPicPr>
                <a:picLocks noChangeAspect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7882" y="2471031"/>
                <a:ext cx="3426486" cy="3516138"/>
              </a:xfrm>
              <a:prstGeom prst="rect">
                <a:avLst/>
              </a:prstGeom>
            </p:spPr>
          </p:pic>
        </p:grpSp>
        <p:sp>
          <p:nvSpPr>
            <p:cNvPr id="3" name="Rectángulo 2"/>
            <p:cNvSpPr/>
            <p:nvPr/>
          </p:nvSpPr>
          <p:spPr>
            <a:xfrm>
              <a:off x="8422634" y="3884716"/>
              <a:ext cx="3564161" cy="2308324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s-ES" sz="2800" dirty="0" smtClean="0">
                  <a:solidFill>
                    <a:srgbClr val="00FF00"/>
                  </a:solidFill>
                  <a:latin typeface="Monotype Corsiva" panose="03010101010201010101" pitchFamily="66" charset="0"/>
                </a:rPr>
                <a:t>Un </a:t>
              </a:r>
              <a:r>
                <a:rPr lang="es-ES" sz="2800" dirty="0">
                  <a:solidFill>
                    <a:srgbClr val="00FF00"/>
                  </a:solidFill>
                  <a:latin typeface="Monotype Corsiva" panose="03010101010201010101" pitchFamily="66" charset="0"/>
                </a:rPr>
                <a:t>amigo es aquel que te hace sentir que la felicidad es la etapa más cercana de aquel lejano futur</a:t>
              </a:r>
              <a:r>
                <a:rPr lang="es-ES" sz="3200" dirty="0">
                  <a:solidFill>
                    <a:srgbClr val="00FF00"/>
                  </a:solidFill>
                  <a:latin typeface="Monotype Corsiva" panose="03010101010201010101" pitchFamily="66" charset="0"/>
                </a:rPr>
                <a:t>o</a:t>
              </a:r>
              <a:r>
                <a:rPr lang="es-ES" sz="3200" dirty="0">
                  <a:latin typeface="Monotype Corsiva" panose="03010101010201010101" pitchFamily="66" charset="0"/>
                </a:rPr>
                <a:t>...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97217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3705"/>
          </a:xfrm>
          <a:prstGeom prst="rect">
            <a:avLst/>
          </a:prstGeom>
        </p:spPr>
      </p:pic>
      <p:pic>
        <p:nvPicPr>
          <p:cNvPr id="4" name="Picture 2" descr="http://www.fondoswiki.com/Uploads/fondoswiki.com/ImagenesGrandes/enamorados-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4" r="1250"/>
          <a:stretch/>
        </p:blipFill>
        <p:spPr bwMode="auto">
          <a:xfrm>
            <a:off x="0" y="0"/>
            <a:ext cx="12192000" cy="6873705"/>
          </a:xfrm>
          <a:prstGeom prst="rect">
            <a:avLst/>
          </a:prstGeom>
          <a:noFill/>
          <a:ln>
            <a:solidFill>
              <a:schemeClr val="accent4">
                <a:lumMod val="40000"/>
                <a:lumOff val="6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349188" y="6199899"/>
            <a:ext cx="1137621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3200" b="1" dirty="0" smtClean="0">
                <a:solidFill>
                  <a:srgbClr val="00FF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Amor es solo una palabra hasta que alguien llega para darle sentido.</a:t>
            </a:r>
            <a:br>
              <a:rPr lang="es-ES" sz="3200" b="1" dirty="0" smtClean="0">
                <a:solidFill>
                  <a:srgbClr val="00FF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</a:br>
            <a:r>
              <a:rPr lang="es-ES" sz="32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                 </a:t>
            </a:r>
            <a:endParaRPr lang="es-ES" sz="32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3169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2000">
        <p15:prstTrans prst="pageCurlDoub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54167E-6 2.59259E-6 L 0.178 2.59259E-6 L 0.25 0.12106 L 0.07201 0.12106 L -3.54167E-6 2.59259E-6 Z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3.bp.blogspot.com/-CzOubPyP8qw/U-5hef4z9jI/AAAAAAAAALc/OFxaJKC-Op4/s1600/S%2BLA%2BDISTANC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upo 3"/>
          <p:cNvGrpSpPr/>
          <p:nvPr/>
        </p:nvGrpSpPr>
        <p:grpSpPr>
          <a:xfrm>
            <a:off x="0" y="0"/>
            <a:ext cx="12187517" cy="6858000"/>
            <a:chOff x="4484" y="-1"/>
            <a:chExt cx="12187517" cy="6858000"/>
          </a:xfrm>
        </p:grpSpPr>
        <p:pic>
          <p:nvPicPr>
            <p:cNvPr id="3" name="Imagen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84" y="-1"/>
              <a:ext cx="12187517" cy="6858000"/>
            </a:xfrm>
            <a:prstGeom prst="rect">
              <a:avLst/>
            </a:prstGeom>
          </p:spPr>
        </p:pic>
        <p:pic>
          <p:nvPicPr>
            <p:cNvPr id="5126" name="Picture 6" descr="http://loscomentarios.com/files/amistad/imagenes_de_amistad-16735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54789" y="3899645"/>
              <a:ext cx="3550023" cy="25127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Rectángulo 1"/>
          <p:cNvSpPr/>
          <p:nvPr/>
        </p:nvSpPr>
        <p:spPr>
          <a:xfrm>
            <a:off x="268942" y="3899646"/>
            <a:ext cx="389964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00FFFF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Un </a:t>
            </a:r>
            <a:r>
              <a:rPr lang="es-ES" sz="2800" b="1" dirty="0">
                <a:solidFill>
                  <a:srgbClr val="00FFFF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amigo es aquel que a pesar de las distancias, sus corazones y sus pensamientos siempre están juntos sin importar el lugar donde se encuentren. </a:t>
            </a:r>
            <a:endParaRPr lang="es-ES" sz="2800" dirty="0">
              <a:solidFill>
                <a:srgbClr val="00FFFF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8106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8000">
        <p15:prstTrans prst="pageCurlDouble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3 -0.038 0.075 -0.062 0.125 -0.062 C 0.175 -0.062 0.22 -0.038 0.25 0 C 0.22 0.038 0.175 0.062 0.125 0.062 C 0.075 0.062 0.03 0.038 0 0 Z" pathEditMode="relative" ptsTypes="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bs.twimg.com/media/BFQEsVvCcAAlP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25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frasescortasdeamor.info/wp-content/uploads/2013/11/Enamorados-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423"/>
            <a:ext cx="12245788" cy="6918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887071" y="6091517"/>
            <a:ext cx="10668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Los que de corazón se quieren solo con el corazón se hablan.</a:t>
            </a:r>
            <a:br>
              <a:rPr lang="es-ES" sz="32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</a:br>
            <a:r>
              <a:rPr lang="es-ES" sz="32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                                                                                            </a:t>
            </a:r>
            <a:endParaRPr lang="es-ES" sz="20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60191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3 -0.038 0.075 -0.062 0.125 -0.062 C 0.175 -0.062 0.22 -0.038 0.25 0 C 0.22 0.038 0.175 0.062 0.125 0.062 C 0.075 0.062 0.03 0.038 0 0 Z" pathEditMode="relative" ptsTypes="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1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1.bp.blogspot.com/_FGkR5Dl3u_c/TThv5bQ-kII/AAAAAAAAAMg/my3O0czK7mM/s1600/008901c4589f%2524eb07ae50%2524228636c8%2540oficina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ttp://1.bp.blogspot.com/_FGkR5Dl3u_c/TThv5bQ-kII/AAAAAAAAAMg/my3O0czK7mM/s1600/008901c4589f%2524eb07ae50%2524228636c8%2540oficina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2702249" y="6143856"/>
            <a:ext cx="65229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Un </a:t>
            </a:r>
            <a:r>
              <a:rPr lang="es-ES" sz="3200" b="1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amigo en como un faro, su luz nos guía. </a:t>
            </a:r>
          </a:p>
        </p:txBody>
      </p:sp>
    </p:spTree>
    <p:extLst>
      <p:ext uri="{BB962C8B-B14F-4D97-AF65-F5344CB8AC3E}">
        <p14:creationId xmlns:p14="http://schemas.microsoft.com/office/powerpoint/2010/main" val="39419385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-0.014 -0.005 -0.029 -0.009 -0.044 -0.009 C -0.114 -0.009 -0.169 0.048 -0.169 0.117 C -0.169 0.185 -0.114 0.241 -0.044 0.241 C -0.029 0.241 -0.014 0.238 0 0.233 C -0.047 0.215 -0.08 0.17 -0.08 0.117 C -0.08 0.063 -0.047 0.018 0 0 Z" pathEditMode="relative" ptsTypes="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decel="100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" decel="100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4.bp.blogspot.com/-QPo2nUo2xtw/TchBoCjSvJI/AAAAAAAAAAk/q1nu1KmdhsM/s1600/sentimientos_del_amo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7209865" y="383242"/>
            <a:ext cx="309730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92000"/>
            <a:r>
              <a:rPr lang="es-ES" sz="3000" b="1" dirty="0" smtClean="0">
                <a:solidFill>
                  <a:srgbClr val="FFC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El amor es un sentimiento que perdura incluso después  del último </a:t>
            </a:r>
            <a:r>
              <a:rPr lang="es-ES" sz="3000" b="1" dirty="0" smtClean="0">
                <a:solidFill>
                  <a:srgbClr val="FFC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aliento.</a:t>
            </a:r>
            <a:endParaRPr lang="es-ES" sz="3000" b="1" dirty="0">
              <a:solidFill>
                <a:srgbClr val="FFC0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1590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 -0.147 L 0.25 0 L 0 0 Z" pathEditMode="relative" ptsTypes="">
                                      <p:cBhvr>
                                        <p:cTn id="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decel="10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entrepadres.com/sites/www.entrepadres.com/files/mantener-la-amistad-amiga-sin-hijos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img.desmotivaciones.es/201112/382751_195745310517517_100002461480018_409049_799869325_n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41" t="6367" r="5210" b="19891"/>
          <a:stretch/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 rot="20053038">
            <a:off x="3544514" y="709667"/>
            <a:ext cx="35096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>
                <a:solidFill>
                  <a:prstClr val="black"/>
                </a:solidFill>
                <a:latin typeface="Monotype Corsiva" panose="03010101010201010101" pitchFamily="66" charset="0"/>
              </a:rPr>
              <a:t>La amistad es como un hilo delgado</a:t>
            </a:r>
            <a:endParaRPr lang="es-ES" dirty="0"/>
          </a:p>
        </p:txBody>
      </p:sp>
      <p:sp>
        <p:nvSpPr>
          <p:cNvPr id="7" name="CuadroTexto 6"/>
          <p:cNvSpPr txBox="1"/>
          <p:nvPr/>
        </p:nvSpPr>
        <p:spPr>
          <a:xfrm rot="20058907">
            <a:off x="9793659" y="4529148"/>
            <a:ext cx="24339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ES" sz="3200" b="1" dirty="0">
                <a:solidFill>
                  <a:prstClr val="black"/>
                </a:solidFill>
                <a:latin typeface="Monotype Corsiva" panose="03010101010201010101" pitchFamily="66" charset="0"/>
              </a:rPr>
              <a:t>y aunque se anude jamás será reparado. </a:t>
            </a:r>
            <a:endParaRPr lang="es-ES" sz="3200" b="1" dirty="0">
              <a:solidFill>
                <a:prstClr val="black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 rot="20513555">
            <a:off x="526581" y="4773360"/>
            <a:ext cx="32272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>
                <a:solidFill>
                  <a:prstClr val="black"/>
                </a:solidFill>
                <a:latin typeface="Monotype Corsiva" panose="03010101010201010101" pitchFamily="66" charset="0"/>
              </a:rPr>
              <a:t>que se debe jalar con </a:t>
            </a:r>
            <a:r>
              <a:rPr lang="es-ES" sz="3200" b="1" dirty="0" smtClean="0">
                <a:solidFill>
                  <a:prstClr val="black"/>
                </a:solidFill>
                <a:latin typeface="Monotype Corsiva" panose="03010101010201010101" pitchFamily="66" charset="0"/>
              </a:rPr>
              <a:t>cuidado porque </a:t>
            </a:r>
            <a:r>
              <a:rPr lang="es-ES" sz="3200" b="1" dirty="0">
                <a:solidFill>
                  <a:prstClr val="black"/>
                </a:solidFill>
                <a:latin typeface="Monotype Corsiva" panose="03010101010201010101" pitchFamily="66" charset="0"/>
              </a:rPr>
              <a:t>este podría </a:t>
            </a:r>
            <a:r>
              <a:rPr lang="es-ES" sz="3200" b="1" dirty="0" smtClean="0">
                <a:solidFill>
                  <a:prstClr val="black"/>
                </a:solidFill>
                <a:latin typeface="Monotype Corsiva" panose="03010101010201010101" pitchFamily="66" charset="0"/>
              </a:rPr>
              <a:t>romperse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076368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188" y="181535"/>
            <a:ext cx="11779623" cy="6494929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537882" y="443753"/>
            <a:ext cx="45988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El amor es la fuerza mas humilde, pero la mas poderosa que dispone el ser </a:t>
            </a:r>
            <a:r>
              <a:rPr lang="es-ES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humano.</a:t>
            </a:r>
            <a:endParaRPr lang="es-ES" sz="2800" b="1" dirty="0">
              <a:solidFill>
                <a:schemeClr val="accent5">
                  <a:lumMod val="40000"/>
                  <a:lumOff val="60000"/>
                </a:schemeClr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60206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12 -0.018 0.033 -0.044 0.058 -0.044 C 0.095 -0.044 0.125 -0.017 0.125 0.017 C 0.125 0.028 0.122 0.038 0.116 0.047 C 0.117 0.047 0 0.182 0 0.183 C 0 0.182 -0.117 0.047 -0.116 0.047 C -0.122 0.038 -0.125 0.028 -0.125 0.017 C -0.125 -0.017 -0.095 -0.044 -0.057 -0.044 C -0.033 -0.044 -0.012 -0.018 0 0 Z" pathEditMode="relative" ptsTypes="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http://img.desmotivaciones.es/201107/huellas_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2" t="5822" r="4992" b="27827"/>
          <a:stretch/>
        </p:blipFill>
        <p:spPr bwMode="auto">
          <a:xfrm>
            <a:off x="0" y="6110"/>
            <a:ext cx="12192000" cy="6851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0" y="6110"/>
            <a:ext cx="12192000" cy="6851890"/>
            <a:chOff x="0" y="0"/>
            <a:chExt cx="12192000" cy="6483989"/>
          </a:xfrm>
        </p:grpSpPr>
        <p:pic>
          <p:nvPicPr>
            <p:cNvPr id="8198" name="Picture 6" descr="http://img.desmotivaciones.es/201107/HUELLA2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23" t="6138" r="5427" b="24279"/>
            <a:stretch/>
          </p:blipFill>
          <p:spPr bwMode="auto">
            <a:xfrm>
              <a:off x="0" y="0"/>
              <a:ext cx="12192000" cy="64839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200" name="Picture 8" descr="https://encrypted-tbn3.gstatic.com/images?q=tbn:ANd9GcSdFtBpUpwyqq1S-Xp_kgxyFkKN8ilOzPxtWHqgLNH6gRNFGz10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476" b="72381" l="29167" r="91667">
                          <a14:backgroundMark x1="85417" y1="17619" x2="85417" y2="17619"/>
                          <a14:backgroundMark x1="61250" y1="14286" x2="61250" y2="14286"/>
                          <a14:backgroundMark x1="50833" y1="19048" x2="50833" y2="19048"/>
                          <a14:backgroundMark x1="44167" y1="17143" x2="44167" y2="17143"/>
                          <a14:backgroundMark x1="54167" y1="15238" x2="54167" y2="15238"/>
                          <a14:backgroundMark x1="68333" y1="15714" x2="68333" y2="15714"/>
                          <a14:backgroundMark x1="82500" y1="18571" x2="82500" y2="18571"/>
                          <a14:backgroundMark x1="85833" y1="25238" x2="85833" y2="25238"/>
                          <a14:backgroundMark x1="89583" y1="20952" x2="89583" y2="20952"/>
                          <a14:backgroundMark x1="73750" y1="11905" x2="73750" y2="11905"/>
                          <a14:backgroundMark x1="55417" y1="20952" x2="55417" y2="20952"/>
                          <a14:backgroundMark x1="40000" y1="55714" x2="40000" y2="5571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291" t="9022" r="7002" b="27785"/>
            <a:stretch/>
          </p:blipFill>
          <p:spPr bwMode="auto">
            <a:xfrm>
              <a:off x="2477153" y="1756242"/>
              <a:ext cx="2242765" cy="19165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Rectángulo 2"/>
          <p:cNvSpPr/>
          <p:nvPr/>
        </p:nvSpPr>
        <p:spPr>
          <a:xfrm>
            <a:off x="968749" y="5725705"/>
            <a:ext cx="1203007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latin typeface="Monotype Corsiva" panose="03010101010201010101" pitchFamily="66" charset="0"/>
              </a:rPr>
              <a:t> </a:t>
            </a:r>
            <a:r>
              <a:rPr lang="es-ES" sz="3200" b="1" dirty="0">
                <a:ln>
                  <a:solidFill>
                    <a:schemeClr val="tx1"/>
                  </a:solidFill>
                </a:ln>
                <a:solidFill>
                  <a:srgbClr val="FF0066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Las personas dejan huellas en la vida; los amigos las dejan en el corazón. </a:t>
            </a:r>
          </a:p>
        </p:txBody>
      </p:sp>
    </p:spTree>
    <p:extLst>
      <p:ext uri="{BB962C8B-B14F-4D97-AF65-F5344CB8AC3E}">
        <p14:creationId xmlns:p14="http://schemas.microsoft.com/office/powerpoint/2010/main" val="33324246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://dmodaenvzla.com/wp-content/uploads/2012/09/00bf7__sexo-de-viejit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1365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upo 3"/>
          <p:cNvGrpSpPr/>
          <p:nvPr/>
        </p:nvGrpSpPr>
        <p:grpSpPr>
          <a:xfrm>
            <a:off x="-21657" y="0"/>
            <a:ext cx="12213657" cy="6858000"/>
            <a:chOff x="0" y="0"/>
            <a:chExt cx="12213657" cy="6858000"/>
          </a:xfrm>
        </p:grpSpPr>
        <p:pic>
          <p:nvPicPr>
            <p:cNvPr id="3" name="Imagen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213657" cy="6858000"/>
            </a:xfrm>
            <a:prstGeom prst="rect">
              <a:avLst/>
            </a:prstGeom>
          </p:spPr>
        </p:pic>
        <p:pic>
          <p:nvPicPr>
            <p:cNvPr id="2056" name="Picture 8" descr="https://ximecelleri.files.wordpress.com/2011/02/viejitos1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06828" y="2487706"/>
              <a:ext cx="3563471" cy="4370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Rectángulo 1"/>
          <p:cNvSpPr/>
          <p:nvPr/>
        </p:nvSpPr>
        <p:spPr>
          <a:xfrm>
            <a:off x="9192220" y="113454"/>
            <a:ext cx="2865309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Cuando el amor es real.. es incondicional y es para siempre. No confundas un atractivo físico con ese sentimiento tan grande al cual hemos llamado Amor, porque lo físico estará a tu lado solo algunos años y los sentimientos quedarán por siempre…  </a:t>
            </a:r>
          </a:p>
        </p:txBody>
      </p:sp>
    </p:spTree>
    <p:extLst>
      <p:ext uri="{BB962C8B-B14F-4D97-AF65-F5344CB8AC3E}">
        <p14:creationId xmlns:p14="http://schemas.microsoft.com/office/powerpoint/2010/main" val="607904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000"/>
    </mc:Choice>
    <mc:Fallback>
      <p:transition spd="slow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arteles amigos amigos peleas perdonar amistad mejores desmotivacion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7" t="6049" r="6295" b="21264"/>
          <a:stretch/>
        </p:blipFill>
        <p:spPr bwMode="auto">
          <a:xfrm>
            <a:off x="0" y="0"/>
            <a:ext cx="12192000" cy="6936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www.soloimageneswhatsapp.com/imagenes11/imagenes-para-facebook-amigos-verdadero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75" t="8543" r="9398" b="30754"/>
          <a:stretch/>
        </p:blipFill>
        <p:spPr bwMode="auto">
          <a:xfrm>
            <a:off x="-49306" y="0"/>
            <a:ext cx="12290612" cy="7014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1116105" y="228600"/>
            <a:ext cx="968188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>
                <a:solidFill>
                  <a:srgbClr val="00FF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Los verdaderos amigos son para siempre; ellos saben mucho de ti y siempre perdonan si de verdad les importas algo. </a:t>
            </a:r>
            <a:endParaRPr lang="es-ES" sz="3200" b="1" dirty="0">
              <a:solidFill>
                <a:srgbClr val="00FFFF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8006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12 -0.018 0.033 -0.044 0.058 -0.044 C 0.095 -0.044 0.125 -0.017 0.125 0.017 C 0.125 0.028 0.122 0.038 0.116 0.047 C 0.117 0.047 0 0.182 0 0.183 C 0 0.182 -0.117 0.047 -0.116 0.047 C -0.122 0.038 -0.125 0.028 -0.125 0.017 C -0.125 -0.017 -0.095 -0.044 -0.057 -0.044 C -0.033 -0.044 -0.012 -0.018 0 0 Z" pathEditMode="relative" ptsTypes="">
                                      <p:cBhvr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xit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8097" y="486060"/>
            <a:ext cx="4544472" cy="4014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7949" y="89706"/>
            <a:ext cx="1213005" cy="1305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67" y="0"/>
            <a:ext cx="1379650" cy="1485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10792118" y="5270923"/>
            <a:ext cx="1191483" cy="1407009"/>
            <a:chOff x="8054116" y="4550394"/>
            <a:chExt cx="1485118" cy="1980158"/>
          </a:xfrm>
        </p:grpSpPr>
        <p:pic>
          <p:nvPicPr>
            <p:cNvPr id="9" name="Picture 4" descr="http://www.drogbaster.it/Gif_glitter_amore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54116" y="4550394"/>
              <a:ext cx="1485118" cy="19801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CuadroTexto 9"/>
            <p:cNvSpPr txBox="1"/>
            <p:nvPr/>
          </p:nvSpPr>
          <p:spPr>
            <a:xfrm rot="19594092">
              <a:off x="8333974" y="5345554"/>
              <a:ext cx="925399" cy="3898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200" b="1" dirty="0">
                  <a:solidFill>
                    <a:srgbClr val="FFFF00"/>
                  </a:solidFill>
                  <a:latin typeface="Monotype Corsiva" panose="03010101010201010101" pitchFamily="66" charset="0"/>
                </a:rPr>
                <a:t>Amore</a:t>
              </a:r>
            </a:p>
          </p:txBody>
        </p:sp>
      </p:grpSp>
      <p:sp>
        <p:nvSpPr>
          <p:cNvPr id="2" name="CuadroTexto 1"/>
          <p:cNvSpPr txBox="1"/>
          <p:nvPr/>
        </p:nvSpPr>
        <p:spPr>
          <a:xfrm>
            <a:off x="5400675" y="4157663"/>
            <a:ext cx="3657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atin typeface="Monotype Corsiva" panose="03010101010201010101" pitchFamily="66" charset="0"/>
              </a:rPr>
              <a:t>Diseño: </a:t>
            </a:r>
            <a:r>
              <a:rPr lang="es-ES" b="1" dirty="0" err="1" smtClean="0">
                <a:latin typeface="Monotype Corsiva" panose="03010101010201010101" pitchFamily="66" charset="0"/>
              </a:rPr>
              <a:t>Amore</a:t>
            </a:r>
            <a:endParaRPr lang="es-ES" b="1" dirty="0" smtClean="0">
              <a:latin typeface="Monotype Corsiva" panose="03010101010201010101" pitchFamily="66" charset="0"/>
            </a:endParaRPr>
          </a:p>
          <a:p>
            <a:r>
              <a:rPr lang="es-ES" b="1" dirty="0" smtClean="0">
                <a:latin typeface="Monotype Corsiva" panose="03010101010201010101" pitchFamily="66" charset="0"/>
              </a:rPr>
              <a:t>Tema: Feliz Día del amor y La Amistad</a:t>
            </a:r>
          </a:p>
          <a:p>
            <a:r>
              <a:rPr lang="es-ES" b="1" dirty="0" smtClean="0">
                <a:latin typeface="Monotype Corsiva" panose="03010101010201010101" pitchFamily="66" charset="0"/>
              </a:rPr>
              <a:t>Música: Gracias</a:t>
            </a:r>
          </a:p>
          <a:p>
            <a:r>
              <a:rPr lang="es-ES" b="1" dirty="0" smtClean="0">
                <a:latin typeface="Monotype Corsiva" panose="03010101010201010101" pitchFamily="66" charset="0"/>
              </a:rPr>
              <a:t>Interprete: Tamara</a:t>
            </a:r>
            <a:endParaRPr lang="es-ES" b="1" dirty="0">
              <a:latin typeface="Monotype Corsiva" panose="03010101010201010101" pitchFamily="66" charset="0"/>
            </a:endParaRPr>
          </a:p>
        </p:txBody>
      </p:sp>
      <p:pic>
        <p:nvPicPr>
          <p:cNvPr id="12" name="Picture 4" descr="http://patty64.p.a.pic.centerblog.net/40ts92yu.gif"/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4558">
            <a:off x="0" y="4157663"/>
            <a:ext cx="3121911" cy="30434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>
          <a:xfrm>
            <a:off x="436098" y="6303290"/>
            <a:ext cx="1186619" cy="374642"/>
          </a:xfrm>
        </p:spPr>
        <p:txBody>
          <a:bodyPr/>
          <a:lstStyle/>
          <a:p>
            <a:fld id="{C7397559-8FED-4E45-AECF-3612AD4A4463}" type="datetime1">
              <a:rPr lang="es-ES" sz="1600" b="1" smtClean="0">
                <a:solidFill>
                  <a:schemeClr val="tx1"/>
                </a:solidFill>
                <a:latin typeface="Monotype Corsiva" panose="03010101010201010101" pitchFamily="66" charset="0"/>
              </a:rPr>
              <a:t>10/02/2015</a:t>
            </a:fld>
            <a:endParaRPr lang="es-ES" sz="1600" b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9272598" y="6294530"/>
            <a:ext cx="1519518" cy="383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atin typeface="Monotype Corsiva" panose="03010101010201010101" pitchFamily="66" charset="0"/>
              </a:rPr>
              <a:t>Yolanda violeta</a:t>
            </a:r>
            <a:endParaRPr lang="es-ES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/>
    </mc:Choice>
    <mc:Fallback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Estela de condensación">
  <a:themeElements>
    <a:clrScheme name="Estela de condensación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Estela de condensación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tela de condensación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1738</TotalTime>
  <Words>334</Words>
  <Application>Microsoft Office PowerPoint</Application>
  <PresentationFormat>Panorámica</PresentationFormat>
  <Paragraphs>50</Paragraphs>
  <Slides>15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15</vt:i4>
      </vt:variant>
    </vt:vector>
  </HeadingPairs>
  <TitlesOfParts>
    <vt:vector size="25" baseType="lpstr">
      <vt:lpstr>Arial</vt:lpstr>
      <vt:lpstr>Berlin Sans FB Demi</vt:lpstr>
      <vt:lpstr>Calibri</vt:lpstr>
      <vt:lpstr>Calibri Light</vt:lpstr>
      <vt:lpstr>Century Gothic</vt:lpstr>
      <vt:lpstr>Monotype Corsiva</vt:lpstr>
      <vt:lpstr>Times New Roman</vt:lpstr>
      <vt:lpstr>Tema de Office</vt:lpstr>
      <vt:lpstr>Diseño predeterminado</vt:lpstr>
      <vt:lpstr>Estela de condensación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98</cp:revision>
  <dcterms:created xsi:type="dcterms:W3CDTF">2015-01-22T02:35:48Z</dcterms:created>
  <dcterms:modified xsi:type="dcterms:W3CDTF">2015-02-11T00:39:23Z</dcterms:modified>
</cp:coreProperties>
</file>