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3" r:id="rId2"/>
  </p:sldMasterIdLst>
  <p:sldIdLst>
    <p:sldId id="262" r:id="rId3"/>
    <p:sldId id="260" r:id="rId4"/>
    <p:sldId id="263" r:id="rId5"/>
  </p:sldIdLst>
  <p:sldSz cx="9144000" cy="6858000" type="screen4x3"/>
  <p:notesSz cx="6858000" cy="9144000"/>
  <p:embeddedFontLst>
    <p:embeddedFont>
      <p:font typeface="Calibri" pitchFamily="34" charset="0"/>
      <p:regular r:id="rId6"/>
      <p:bold r:id="rId7"/>
      <p:italic r:id="rId8"/>
      <p:boldItalic r:id="rId9"/>
    </p:embeddedFont>
    <p:embeddedFont>
      <p:font typeface="Monotype Corsiva" pitchFamily="66" charset="0"/>
      <p:italic r:id="rId10"/>
    </p:embeddedFont>
    <p:embeddedFont>
      <p:font typeface="Berlin Sans FB Demi" pitchFamily="34" charset="0"/>
      <p:bold r:id="rId11"/>
    </p:embeddedFont>
  </p:embeddedFontLst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HEYwNA3z9PBz4D5U3lPsg==" hashData="f5B+8zc8sFl04VWF3Tw0+qdjD3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714A83"/>
    <a:srgbClr val="A4A1DB"/>
    <a:srgbClr val="6F6BC7"/>
    <a:srgbClr val="B2A3FF"/>
    <a:srgbClr val="948099"/>
    <a:srgbClr val="866F8B"/>
    <a:srgbClr val="896F9C"/>
    <a:srgbClr val="8A73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547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font" Target="fonts/font2.fntdata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font" Target="fonts/font4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4FE6780-483B-48A9-8FAD-C0981984967D}" type="datetimeFigureOut">
              <a:rPr lang="es-AR"/>
              <a:pPr>
                <a:defRPr/>
              </a:pPr>
              <a:t>09/02/2015</a:t>
            </a:fld>
            <a:endParaRPr lang="es-AR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16074B7-49B3-49B8-9B0A-61213A710A99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0FBDE7-9A76-471F-9B17-478C0E86B31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1057DEFE-C484-4154-973E-98BA86560A95}" type="datetimeFigureOut">
              <a:rPr lang="es-AR"/>
              <a:pPr>
                <a:defRPr/>
              </a:pPr>
              <a:t>09/02/2015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9FAD513F-33D4-4795-BAD8-12F353648833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9F56BD08-5943-46F4-A16A-DDA1FBA85AB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hyperlink" Target="mailto:stellmar@gmail.com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Mar5_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5796136" y="2996952"/>
            <a:ext cx="2130711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800" b="1" dirty="0">
                <a:solidFill>
                  <a:srgbClr val="714A83"/>
                </a:solidFill>
                <a:latin typeface="Monotype Corsiva" pitchFamily="66" charset="0"/>
              </a:rPr>
              <a:t>Farsante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652120" y="4005064"/>
            <a:ext cx="2531462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b="1" dirty="0">
                <a:solidFill>
                  <a:srgbClr val="714A83"/>
                </a:solidFill>
                <a:latin typeface="Monotype Corsiva" pitchFamily="66" charset="0"/>
              </a:rPr>
              <a:t>Flor Alba Uribe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5292080" y="2348880"/>
            <a:ext cx="3055645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b="1" dirty="0">
                <a:solidFill>
                  <a:srgbClr val="714A83"/>
                </a:solidFill>
                <a:latin typeface="Monotype Corsiva" pitchFamily="66" charset="0"/>
              </a:rPr>
              <a:t>Difundiendo Poesía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6300192" y="1700808"/>
            <a:ext cx="904415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b="1" dirty="0">
                <a:solidFill>
                  <a:srgbClr val="714A83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14A8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40760"/>
          </a:xfrm>
          <a:prstGeom prst="rect">
            <a:avLst/>
          </a:prstGeom>
          <a:solidFill>
            <a:srgbClr val="A4A1DB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1043608" y="3068960"/>
            <a:ext cx="7356501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b="1" dirty="0">
                <a:solidFill>
                  <a:srgbClr val="714A83"/>
                </a:solidFill>
                <a:latin typeface="Monotype Corsiva" pitchFamily="66" charset="0"/>
              </a:rPr>
              <a:t>Quien hace un poema abre una ventana.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2411760" y="3933056"/>
            <a:ext cx="398538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b="1" dirty="0">
                <a:solidFill>
                  <a:srgbClr val="714A83"/>
                </a:solidFill>
                <a:latin typeface="Monotype Corsiva" pitchFamily="66" charset="0"/>
              </a:rPr>
              <a:t>Presentación sin fines de lucro</a:t>
            </a:r>
          </a:p>
        </p:txBody>
      </p:sp>
    </p:spTree>
  </p:cSld>
  <p:clrMapOvr>
    <a:masterClrMapping/>
  </p:clrMapOvr>
  <p:transition spd="slow" advClick="0" advTm="35000">
    <p:fade/>
    <p:sndAc>
      <p:stSnd>
        <p:snd r:embed="rId2" name="cdballerina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5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3" presetClass="exit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0"/>
                            </p:stCondLst>
                            <p:childTnLst>
                              <p:par>
                                <p:cTn id="3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000"/>
                            </p:stCondLst>
                            <p:childTnLst>
                              <p:par>
                                <p:cTn id="3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1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Mar_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14 Imagen" descr="Imagen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113" y="333375"/>
            <a:ext cx="2457450" cy="390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2 Imagen" descr="AnaRidzi1858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549275"/>
            <a:ext cx="3313113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979613" y="4005263"/>
            <a:ext cx="2592387" cy="2087562"/>
          </a:xfrm>
          <a:prstGeom prst="rect">
            <a:avLst/>
          </a:prstGeom>
          <a:blipFill>
            <a:blip r:embed="rId5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979613" y="4005263"/>
            <a:ext cx="2592387" cy="2087562"/>
          </a:xfrm>
          <a:prstGeom prst="rect">
            <a:avLst/>
          </a:prstGeom>
          <a:blipFill>
            <a:blip r:embed="rId6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979613" y="4005263"/>
            <a:ext cx="2592387" cy="2087562"/>
          </a:xfrm>
          <a:prstGeom prst="rect">
            <a:avLst/>
          </a:prstGeom>
          <a:blipFill>
            <a:blip r:embed="rId7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1979613" y="4005263"/>
            <a:ext cx="2592387" cy="2087562"/>
          </a:xfrm>
          <a:prstGeom prst="rect">
            <a:avLst/>
          </a:prstGeom>
          <a:blipFill>
            <a:blip r:embed="rId8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1979613" y="4005263"/>
            <a:ext cx="2592387" cy="2087562"/>
          </a:xfrm>
          <a:prstGeom prst="rect">
            <a:avLst/>
          </a:prstGeom>
          <a:blipFill>
            <a:blip r:embed="rId9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1979613" y="4005263"/>
            <a:ext cx="2592387" cy="2087562"/>
          </a:xfrm>
          <a:prstGeom prst="rect">
            <a:avLst/>
          </a:prstGeom>
          <a:blipFill>
            <a:blip r:embed="rId10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Marco"/>
          <p:cNvSpPr/>
          <p:nvPr/>
        </p:nvSpPr>
        <p:spPr>
          <a:xfrm>
            <a:off x="1907704" y="3933056"/>
            <a:ext cx="2736304" cy="2232248"/>
          </a:xfrm>
          <a:prstGeom prst="frame">
            <a:avLst>
              <a:gd name="adj1" fmla="val 6949"/>
            </a:avLst>
          </a:prstGeom>
          <a:solidFill>
            <a:srgbClr val="896F9C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5134" name="13 Imagen" descr="primodecoroharmi-passiongraphic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765175"/>
            <a:ext cx="2146300" cy="289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5" name="15 Imagen" descr="primodecoroharmi-passiongraphic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852738"/>
            <a:ext cx="2146300" cy="290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6" name="16 Imagen" descr="Deco Viviane1.pn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476375" y="3860800"/>
            <a:ext cx="3600450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CuadroTexto"/>
          <p:cNvSpPr txBox="1">
            <a:spLocks noChangeArrowheads="1"/>
          </p:cNvSpPr>
          <p:nvPr/>
        </p:nvSpPr>
        <p:spPr bwMode="auto">
          <a:xfrm>
            <a:off x="5268784" y="836613"/>
            <a:ext cx="3106941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¡Oh, deseado!</a:t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Cuánto amor profanado para hallarte,</a:t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cuánta fábula escrita sobre ruinas,</a:t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y el dolor clausurado en roca viva</a:t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para sellar tu fuga innumerable.</a:t>
            </a:r>
          </a:p>
          <a:p>
            <a:pPr>
              <a:defRPr/>
            </a:pP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/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r>
              <a:rPr lang="es-ES" sz="1600" dirty="0">
                <a:latin typeface="Monotype Corsiva" pitchFamily="66" charset="0"/>
              </a:rPr>
              <a:t/>
            </a:r>
            <a:br>
              <a:rPr lang="es-ES" sz="1600" dirty="0">
                <a:latin typeface="Monotype Corsiva" pitchFamily="66" charset="0"/>
              </a:rPr>
            </a:br>
            <a:endParaRPr lang="es-ES" sz="1600" dirty="0">
              <a:latin typeface="Monotype Corsiva" pitchFamily="66" charset="0"/>
            </a:endParaRPr>
          </a:p>
          <a:p>
            <a:pPr>
              <a:defRPr/>
            </a:pPr>
            <a:r>
              <a:rPr lang="es-ES" sz="1600" dirty="0"/>
              <a:t> </a:t>
            </a:r>
          </a:p>
          <a:p>
            <a:pPr>
              <a:defRPr/>
            </a:pPr>
            <a:endParaRPr lang="es-ES" sz="1600" dirty="0"/>
          </a:p>
        </p:txBody>
      </p:sp>
      <p:sp>
        <p:nvSpPr>
          <p:cNvPr id="16" name="15 CuadroTexto"/>
          <p:cNvSpPr txBox="1"/>
          <p:nvPr/>
        </p:nvSpPr>
        <p:spPr>
          <a:xfrm>
            <a:off x="5398807" y="2564904"/>
            <a:ext cx="3026790" cy="206210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Pero fuiste</a:t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huella en el viento,</a:t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mediodía de tinieblas,</a:t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en el centro de la hoguera lodo y ceniza,</a:t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en la súplica del agua prólogo de fuego,</a:t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a la hora del dolor</a:t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medianoche de lobos.</a:t>
            </a:r>
          </a:p>
          <a:p>
            <a:pPr algn="ctr">
              <a:defRPr/>
            </a:pPr>
            <a:endParaRPr lang="es-ES" sz="1600" dirty="0"/>
          </a:p>
        </p:txBody>
      </p:sp>
      <p:sp>
        <p:nvSpPr>
          <p:cNvPr id="17" name="16 CuadroTexto"/>
          <p:cNvSpPr txBox="1"/>
          <p:nvPr/>
        </p:nvSpPr>
        <p:spPr>
          <a:xfrm>
            <a:off x="5364088" y="836712"/>
            <a:ext cx="3055645" cy="206210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Hasta que fui anulando tus escapes,</a:t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tus pasos hacia atrás,</a:t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tus negaciones,</a:t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levantando piedra a piedra la mazmorra</a:t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donde amurar la obsesión de tu vigilia.</a:t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/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endParaRPr lang="es-ES" sz="1600" b="1" dirty="0">
              <a:solidFill>
                <a:srgbClr val="714A83"/>
              </a:solidFill>
            </a:endParaRPr>
          </a:p>
          <a:p>
            <a:pPr algn="ctr">
              <a:defRPr/>
            </a:pPr>
            <a:endParaRPr lang="es-ES" sz="1600" b="1" dirty="0">
              <a:solidFill>
                <a:srgbClr val="714A83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5292080" y="2564904"/>
            <a:ext cx="3239990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Y ahora que,</a:t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total ya mi albedrío,</a:t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deshaces tu falacia de imposibles,</a:t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farsante de la hora qué poca cosa entregas:</a:t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endParaRPr lang="es-ES" sz="1600" dirty="0"/>
          </a:p>
        </p:txBody>
      </p:sp>
      <p:sp>
        <p:nvSpPr>
          <p:cNvPr id="19" name="18 CuadroTexto"/>
          <p:cNvSpPr txBox="1"/>
          <p:nvPr/>
        </p:nvSpPr>
        <p:spPr>
          <a:xfrm>
            <a:off x="5148064" y="3573016"/>
            <a:ext cx="3516668" cy="135421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desolación y hastío bajo ensayada máscara.</a:t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Tendrás que regresar a la nada, cuando eras</a:t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apenas bella fábula</a:t>
            </a:r>
            <a:b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</a:br>
            <a:r>
              <a:rPr lang="es-ES" sz="1600" b="1" dirty="0">
                <a:solidFill>
                  <a:srgbClr val="714A83"/>
                </a:solidFill>
                <a:latin typeface="Monotype Corsiva" pitchFamily="66" charset="0"/>
              </a:rPr>
              <a:t>y enigma de algún sueño.</a:t>
            </a:r>
            <a:endParaRPr lang="es-ES" sz="1600" b="1" dirty="0">
              <a:solidFill>
                <a:srgbClr val="714A83"/>
              </a:solidFill>
            </a:endParaRPr>
          </a:p>
          <a:p>
            <a:pPr>
              <a:defRPr/>
            </a:pPr>
            <a:endParaRPr lang="es-ES" dirty="0"/>
          </a:p>
        </p:txBody>
      </p:sp>
      <p:sp>
        <p:nvSpPr>
          <p:cNvPr id="20" name="19 CuadroTexto"/>
          <p:cNvSpPr txBox="1"/>
          <p:nvPr/>
        </p:nvSpPr>
        <p:spPr>
          <a:xfrm>
            <a:off x="6300192" y="3717032"/>
            <a:ext cx="1066318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400" b="1" dirty="0">
                <a:solidFill>
                  <a:srgbClr val="714A83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21" name="20 CuadroTexto">
            <a:hlinkClick r:id="rId13"/>
          </p:cNvPr>
          <p:cNvSpPr txBox="1"/>
          <p:nvPr/>
        </p:nvSpPr>
        <p:spPr>
          <a:xfrm>
            <a:off x="5796136" y="6021288"/>
            <a:ext cx="1802096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b="1" u="sng" dirty="0">
                <a:solidFill>
                  <a:srgbClr val="714A83"/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2483768" y="6093296"/>
            <a:ext cx="1345240" cy="27699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200" b="1" dirty="0">
                <a:solidFill>
                  <a:srgbClr val="714A83"/>
                </a:solidFill>
                <a:latin typeface="Monotype Corsiva" pitchFamily="66" charset="0"/>
              </a:rPr>
              <a:t>Anna Razumovskaya</a:t>
            </a: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4A1DB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4" name="23 CuadroTexto"/>
          <p:cNvSpPr txBox="1"/>
          <p:nvPr/>
        </p:nvSpPr>
        <p:spPr>
          <a:xfrm>
            <a:off x="3059832" y="260648"/>
            <a:ext cx="2920992" cy="61247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¡Oh, deseado!</a:t>
            </a: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Cuánto amor profanado para hallarte,</a:t>
            </a: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cuánta fábula escrita sobre ruinas,</a:t>
            </a: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y el dolor clausurado en roca viva</a:t>
            </a: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para sellar tu fuga innumerable.</a:t>
            </a:r>
          </a:p>
          <a:p>
            <a:pPr algn="ctr">
              <a:defRPr/>
            </a:pPr>
            <a:endParaRPr lang="es-ES" sz="1400" b="1" dirty="0">
              <a:solidFill>
                <a:srgbClr val="714A83"/>
              </a:solidFill>
              <a:latin typeface="Monotype Corsiva" pitchFamily="66" charset="0"/>
            </a:endParaRP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Pero fuiste</a:t>
            </a: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huella en el viento,</a:t>
            </a: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mediodía de tinieblas,</a:t>
            </a: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en el centro de la hoguera lodo y ceniza,</a:t>
            </a: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en la súplica del agua prólogo de fuego,</a:t>
            </a: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a la hora del dolor</a:t>
            </a: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medianoche de lobos.</a:t>
            </a:r>
          </a:p>
          <a:p>
            <a:pPr algn="ctr">
              <a:defRPr/>
            </a:pPr>
            <a:endParaRPr lang="es-ES" sz="1400" b="1" dirty="0">
              <a:solidFill>
                <a:srgbClr val="714A83"/>
              </a:solidFill>
              <a:latin typeface="Monotype Corsiva" pitchFamily="66" charset="0"/>
            </a:endParaRP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Hasta que fui anulando tus escapes,</a:t>
            </a: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tus pasos hacia atrás,</a:t>
            </a: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tus negaciones,</a:t>
            </a: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levantando piedra a piedra la mazmorra</a:t>
            </a: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donde amurar la obsesión de tu vigilia.</a:t>
            </a:r>
          </a:p>
          <a:p>
            <a:pPr algn="ctr">
              <a:defRPr/>
            </a:pPr>
            <a:endParaRPr lang="es-ES" sz="1400" b="1" dirty="0">
              <a:solidFill>
                <a:srgbClr val="714A83"/>
              </a:solidFill>
              <a:latin typeface="Monotype Corsiva" pitchFamily="66" charset="0"/>
            </a:endParaRP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Y ahora que,</a:t>
            </a: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total ya mi albedrío,</a:t>
            </a: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deshaces tu falacia de imposibles,</a:t>
            </a: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farsante de la hora qué poca cosa entregas:</a:t>
            </a: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desolación y hastío bajo ensayada máscara.</a:t>
            </a: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Tendrás que regresar a la nada, cuando eras</a:t>
            </a: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apenas bella fábula</a:t>
            </a:r>
          </a:p>
          <a:p>
            <a:pPr algn="ctr">
              <a:defRPr/>
            </a:pPr>
            <a:r>
              <a:rPr lang="es-ES" sz="1400" b="1" dirty="0">
                <a:solidFill>
                  <a:srgbClr val="714A83"/>
                </a:solidFill>
                <a:latin typeface="Monotype Corsiva" pitchFamily="66" charset="0"/>
              </a:rPr>
              <a:t>y enigma de algún sueño.</a:t>
            </a: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1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9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1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1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5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1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1000"/>
                            </p:stCondLst>
                            <p:childTnLst>
                              <p:par>
                                <p:cTn id="79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7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149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6150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151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152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3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176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177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200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20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</TotalTime>
  <Words>256</Words>
  <Application>Microsoft Office PowerPoint</Application>
  <PresentationFormat>Presentación en pantalla (4:3)</PresentationFormat>
  <Paragraphs>72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9" baseType="lpstr">
      <vt:lpstr>Arial</vt:lpstr>
      <vt:lpstr>Calibri</vt:lpstr>
      <vt:lpstr>Monotype Corsiva</vt:lpstr>
      <vt:lpstr>Berlin Sans FB Demi</vt:lpstr>
      <vt:lpstr>1_Tema de Office</vt:lpstr>
      <vt:lpstr>Diseño predeterminado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Farsante</dc:title>
  <dc:subject>Flor Alba Uribe</dc:subject>
  <dc:creator>Mar</dc:creator>
  <cp:keywords>Poemas</cp:keywords>
  <cp:lastModifiedBy>Mar</cp:lastModifiedBy>
  <cp:revision>42</cp:revision>
  <dcterms:created xsi:type="dcterms:W3CDTF">2011-08-31T20:02:27Z</dcterms:created>
  <dcterms:modified xsi:type="dcterms:W3CDTF">2015-02-09T19:13:08Z</dcterms:modified>
  <cp:category>SMRP</cp:category>
</cp:coreProperties>
</file>