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61" r:id="rId3"/>
    <p:sldId id="276" r:id="rId4"/>
    <p:sldId id="277" r:id="rId5"/>
    <p:sldId id="274" r:id="rId6"/>
    <p:sldId id="262" r:id="rId7"/>
    <p:sldId id="267" r:id="rId8"/>
    <p:sldId id="268" r:id="rId9"/>
    <p:sldId id="273" r:id="rId10"/>
    <p:sldId id="272" r:id="rId11"/>
    <p:sldId id="279" r:id="rId12"/>
    <p:sldId id="263" r:id="rId13"/>
    <p:sldId id="275" r:id="rId14"/>
    <p:sldId id="280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BThXo4qXLWVinxIeRW+aA" hashData="k4V1WXymys8/dD05eiLmt2ifEy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15" autoAdjust="0"/>
    <p:restoredTop sz="94640" autoAdjust="0"/>
  </p:normalViewPr>
  <p:slideViewPr>
    <p:cSldViewPr>
      <p:cViewPr varScale="1">
        <p:scale>
          <a:sx n="67" d="100"/>
          <a:sy n="67" d="100"/>
        </p:scale>
        <p:origin x="-60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93C738-6F02-4000-AA5F-20EA77E8933D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2B24B8-2464-49D7-B3D2-2974A887DB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2B24B8-2464-49D7-B3D2-2974A887DBC8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2B24B8-2464-49D7-B3D2-2974A887DBC8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5C8F-5696-40CC-AC03-3AD146B05B8B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299F-54D2-47EA-8694-C088F400FB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5C8F-5696-40CC-AC03-3AD146B05B8B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299F-54D2-47EA-8694-C088F400FB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5C8F-5696-40CC-AC03-3AD146B05B8B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299F-54D2-47EA-8694-C088F400FB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5C8F-5696-40CC-AC03-3AD146B05B8B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299F-54D2-47EA-8694-C088F400FB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5C8F-5696-40CC-AC03-3AD146B05B8B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299F-54D2-47EA-8694-C088F400FB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5C8F-5696-40CC-AC03-3AD146B05B8B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299F-54D2-47EA-8694-C088F400FB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5C8F-5696-40CC-AC03-3AD146B05B8B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299F-54D2-47EA-8694-C088F400FB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5C8F-5696-40CC-AC03-3AD146B05B8B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299F-54D2-47EA-8694-C088F400FB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5C8F-5696-40CC-AC03-3AD146B05B8B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299F-54D2-47EA-8694-C088F400FB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5C8F-5696-40CC-AC03-3AD146B05B8B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299F-54D2-47EA-8694-C088F400FB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5C8F-5696-40CC-AC03-3AD146B05B8B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9299F-54D2-47EA-8694-C088F400FB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E546C9-8BFD-4F48-B0A3-5D2E2DDE1F3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E5C8F-5696-40CC-AC03-3AD146B05B8B}" type="datetimeFigureOut">
              <a:rPr lang="es-ES" smtClean="0"/>
              <a:pPr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9299F-54D2-47EA-8694-C088F400FB1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5970701-36B2-471E-8F3B-4DB3083576C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-1"/>
            <a:ext cx="9173029" cy="6865257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01226_170926_f_Winem_ac6934f.jpg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3371850" y="0"/>
            <a:ext cx="577215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71472" y="1714488"/>
            <a:ext cx="4027064" cy="37856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8000" b="1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Poema  </a:t>
            </a:r>
          </a:p>
          <a:p>
            <a:r>
              <a:rPr lang="es-ES" sz="4800" b="1" dirty="0"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Edwardian Script ITC" pitchFamily="66" charset="0"/>
              </a:rPr>
              <a:t> </a:t>
            </a:r>
            <a:r>
              <a:rPr lang="es-ES" sz="4800" b="1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Edwardian Script ITC" pitchFamily="66" charset="0"/>
              </a:rPr>
              <a:t>      </a:t>
            </a:r>
            <a:r>
              <a:rPr lang="es-ES" sz="8000" b="1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Del </a:t>
            </a:r>
            <a:endParaRPr lang="es-ES" sz="4800" b="1" dirty="0" smtClean="0"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  <a:p>
            <a:r>
              <a:rPr lang="es-ES" sz="4800" b="1" dirty="0"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4800" b="1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            </a:t>
            </a:r>
            <a:r>
              <a:rPr lang="es-ES" sz="8000" b="1" dirty="0" err="1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Extasis</a:t>
            </a:r>
            <a:endParaRPr lang="es-ES" sz="4800" b="1" dirty="0"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6" name="5 Imagen" descr="20101226_170926_f_Winem_ac6934f.jpg"/>
          <p:cNvPicPr>
            <a:picLocks noChangeAspect="1"/>
          </p:cNvPicPr>
          <p:nvPr/>
        </p:nvPicPr>
        <p:blipFill>
          <a:blip r:embed="rId4">
            <a:grayscl/>
          </a:blip>
          <a:srcRect l="33663" t="7083" r="26924" b="36666"/>
          <a:stretch>
            <a:fillRect/>
          </a:stretch>
        </p:blipFill>
        <p:spPr>
          <a:xfrm>
            <a:off x="5072066" y="500042"/>
            <a:ext cx="2828921" cy="3857625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0000">
    <p:sndAc>
      <p:stSnd>
        <p:snd r:embed="rId3" name="PepeDomingoCastano(JoseAngelBuesa)PoemadelExtas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" y="-1"/>
            <a:ext cx="9127671" cy="6825343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untosporf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9143998" y="6858000"/>
            <a:ext cx="122437" cy="93074"/>
          </a:xfrm>
        </p:spPr>
      </p:pic>
      <p:pic>
        <p:nvPicPr>
          <p:cNvPr id="5" name="4 Imagen" descr="enamorados-blanco-y-negr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33783" y="-318451"/>
            <a:ext cx="138876" cy="104113"/>
          </a:xfrm>
          <a:prstGeom prst="rect">
            <a:avLst/>
          </a:prstGeom>
        </p:spPr>
      </p:pic>
      <p:pic>
        <p:nvPicPr>
          <p:cNvPr id="6" name="5 Imagen" descr="enamorados-blanco-y-negr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788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" y="-1"/>
            <a:ext cx="9127671" cy="6825343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eople_Entertainment_and_recreation_Time_for_kisses_020988_.jpg"/>
          <p:cNvPicPr>
            <a:picLocks noGrp="1" noChangeAspect="1"/>
          </p:cNvPicPr>
          <p:nvPr>
            <p:ph idx="1"/>
          </p:nvPr>
        </p:nvPicPr>
        <p:blipFill>
          <a:blip r:embed="rId2">
            <a:grayscl/>
            <a:lum contrast="20000"/>
          </a:blip>
          <a:stretch>
            <a:fillRect/>
          </a:stretch>
        </p:blipFill>
        <p:spPr>
          <a:xfrm>
            <a:off x="0" y="0"/>
            <a:ext cx="9144026" cy="6858000"/>
          </a:xfr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ssion_by_ASkiARtNL.jpg"/>
          <p:cNvPicPr>
            <a:picLocks noGrp="1" noChangeAspect="1"/>
          </p:cNvPicPr>
          <p:nvPr>
            <p:ph idx="1"/>
          </p:nvPr>
        </p:nvPicPr>
        <p:blipFill>
          <a:blip r:embed="rId2">
            <a:grayscl/>
            <a:lum bright="-10000" contrast="20000"/>
          </a:blip>
          <a:srcRect l="8131" t="7820" r="6786" b="9398"/>
          <a:stretch>
            <a:fillRect/>
          </a:stretch>
        </p:blipFill>
        <p:spPr>
          <a:xfrm>
            <a:off x="-142908" y="0"/>
            <a:ext cx="9286908" cy="6858000"/>
          </a:xfrm>
        </p:spPr>
      </p:pic>
      <p:pic>
        <p:nvPicPr>
          <p:cNvPr id="5" name="3 Marcador de contenido" descr="Passion_by_ASkiARtNL.jpg"/>
          <p:cNvPicPr>
            <a:picLocks noChangeAspect="1"/>
          </p:cNvPicPr>
          <p:nvPr/>
        </p:nvPicPr>
        <p:blipFill>
          <a:blip r:embed="rId2">
            <a:grayscl/>
            <a:lum bright="-10000" contrast="20000"/>
          </a:blip>
          <a:srcRect l="8131" t="7820" r="6786" b="9398"/>
          <a:stretch>
            <a:fillRect/>
          </a:stretch>
        </p:blipFill>
        <p:spPr>
          <a:xfrm>
            <a:off x="-142908" y="0"/>
            <a:ext cx="9286908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-1"/>
            <a:ext cx="9173029" cy="6865257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mujer.jpg"/>
          <p:cNvPicPr>
            <a:picLocks noChangeAspect="1"/>
          </p:cNvPicPr>
          <p:nvPr/>
        </p:nvPicPr>
        <p:blipFill>
          <a:blip r:embed="rId2"/>
          <a:srcRect r="7851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-1"/>
            <a:ext cx="9173029" cy="6865257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es_infie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304737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-1"/>
            <a:ext cx="9173029" cy="6865257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xtasis de felicidad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071539" y="0"/>
            <a:ext cx="6915174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-1"/>
            <a:ext cx="9173029" cy="6865257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or_al_desnudo_by_serew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-1"/>
            <a:ext cx="9173029" cy="6865257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441_119435028134764_100002048036402_143091_4728147_n.jpg"/>
          <p:cNvPicPr>
            <a:picLocks noChangeAspect="1"/>
          </p:cNvPicPr>
          <p:nvPr/>
        </p:nvPicPr>
        <p:blipFill>
          <a:blip r:embed="rId2">
            <a:grayscl/>
            <a:lum bright="2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14300" y="591221"/>
            <a:ext cx="435768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No... nunca fue mi mano más lenta que en la horas Secretamente mía de aquella noche aquella. fue así como una nube cuando oculta una estrella O así como una estrella que se pierde en la aurora.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Nunca tuvo mi mano más quietud impaciente,</a:t>
            </a:r>
            <a:br>
              <a:rPr lang="es-ES" dirty="0" smtClean="0"/>
            </a:br>
            <a:r>
              <a:rPr lang="es-ES" dirty="0" smtClean="0"/>
              <a:t>semejante a la mano de un ladrón inexperto.</a:t>
            </a:r>
            <a:br>
              <a:rPr lang="es-ES" dirty="0" smtClean="0"/>
            </a:br>
            <a:r>
              <a:rPr lang="es-ES" dirty="0" smtClean="0"/>
              <a:t>Porque fue como un buque que oscilara en el puerto con el ansia inconforme de zarpar de repente.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Si, aquella noche... noche para soñar en vano</a:t>
            </a:r>
            <a:br>
              <a:rPr lang="es-ES" dirty="0" smtClean="0"/>
            </a:br>
            <a:r>
              <a:rPr lang="es-ES" dirty="0" smtClean="0"/>
              <a:t>o encender una estrella... O apagar una duda.</a:t>
            </a:r>
            <a:br>
              <a:rPr lang="es-ES" dirty="0" smtClean="0"/>
            </a:br>
            <a:r>
              <a:rPr lang="es-ES" dirty="0" smtClean="0"/>
              <a:t>Surgió bajo mi mano tu belleza desnuda</a:t>
            </a:r>
            <a:br>
              <a:rPr lang="es-ES" dirty="0" smtClean="0"/>
            </a:br>
            <a:r>
              <a:rPr lang="es-ES" dirty="0" smtClean="0"/>
              <a:t>como si tu belleza surgiera de mi mano.</a:t>
            </a:r>
            <a:br>
              <a:rPr lang="es-ES" dirty="0" smtClean="0"/>
            </a:br>
            <a:endParaRPr lang="es-ES" dirty="0" smtClean="0"/>
          </a:p>
          <a:p>
            <a:r>
              <a:rPr lang="es-ES" dirty="0" smtClean="0"/>
              <a:t>Ni una sola palabra de temor o reproche</a:t>
            </a:r>
            <a:br>
              <a:rPr lang="es-ES" dirty="0" smtClean="0"/>
            </a:br>
            <a:r>
              <a:rPr lang="es-ES" dirty="0" smtClean="0"/>
              <a:t>abrevió el retardado placer del desenlace.</a:t>
            </a:r>
            <a:br>
              <a:rPr lang="es-ES" dirty="0" smtClean="0"/>
            </a:br>
            <a:r>
              <a:rPr lang="es-ES" dirty="0" smtClean="0"/>
              <a:t>Como crece un </a:t>
            </a:r>
            <a:r>
              <a:rPr lang="es-ES" dirty="0" err="1" smtClean="0"/>
              <a:t>jacinto</a:t>
            </a:r>
            <a:r>
              <a:rPr lang="es-ES" dirty="0" smtClean="0"/>
              <a:t> frente al alba que nace</a:t>
            </a:r>
            <a:br>
              <a:rPr lang="es-ES" dirty="0" smtClean="0"/>
            </a:br>
            <a:r>
              <a:rPr lang="es-ES" dirty="0" smtClean="0"/>
              <a:t>o como nace el alba del fondo de la noche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4714876" y="1571611"/>
            <a:ext cx="442912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No... nunca fue una mano más lenta ni más leve que mi mano de amante con su gesto de amigo. Eras como la nieve cayendo sobre el trigo o un trigo milagroso brotando de la nieve.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Y tu estabas inmóvil bajo la selva rosa</a:t>
            </a:r>
            <a:br>
              <a:rPr lang="es-ES" dirty="0" smtClean="0"/>
            </a:br>
            <a:r>
              <a:rPr lang="es-ES" dirty="0" smtClean="0"/>
              <a:t>como una flor fantástica que se abriera en el lecho. Mientras mi mano lenta descubría en tu pecho dos motivos iguales para llamarte hermosa.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Pero desde esa noche de calma y de tormenta</a:t>
            </a:r>
            <a:br>
              <a:rPr lang="es-ES" dirty="0" smtClean="0"/>
            </a:br>
            <a:r>
              <a:rPr lang="es-ES" dirty="0" err="1" smtClean="0"/>
              <a:t>desorientadamente</a:t>
            </a:r>
            <a:r>
              <a:rPr lang="es-ES" dirty="0" smtClean="0"/>
              <a:t> vacilé en una duda.</a:t>
            </a:r>
            <a:br>
              <a:rPr lang="es-ES" dirty="0" smtClean="0"/>
            </a:br>
            <a:r>
              <a:rPr lang="es-ES" dirty="0" smtClean="0"/>
              <a:t>Si cerraste los ojos por no verte desnuda</a:t>
            </a:r>
            <a:br>
              <a:rPr lang="es-ES" dirty="0" smtClean="0"/>
            </a:br>
            <a:r>
              <a:rPr lang="es-ES" dirty="0" smtClean="0"/>
              <a:t>o bien porque mi mano fue demasiado lenta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000628" y="357166"/>
            <a:ext cx="35523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C000"/>
                </a:solidFill>
              </a:rPr>
              <a:t>Poema del </a:t>
            </a:r>
            <a:r>
              <a:rPr lang="es-ES" sz="3600" dirty="0" smtClean="0">
                <a:solidFill>
                  <a:srgbClr val="FFC000"/>
                </a:solidFill>
              </a:rPr>
              <a:t>éxtasis</a:t>
            </a:r>
            <a:endParaRPr lang="es-ES" sz="3600" dirty="0" smtClean="0">
              <a:solidFill>
                <a:srgbClr val="FFC000"/>
              </a:solidFill>
            </a:endParaRPr>
          </a:p>
          <a:p>
            <a:endParaRPr lang="es-ES" sz="3600" dirty="0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-1"/>
            <a:ext cx="9173029" cy="6865257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s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785842"/>
            <a:ext cx="9144000" cy="7643842"/>
          </a:xfrm>
          <a:prstGeom prst="rect">
            <a:avLst/>
          </a:prstGeom>
        </p:spPr>
      </p:pic>
      <p:sp>
        <p:nvSpPr>
          <p:cNvPr id="8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ecuencia-kurt-hutton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 contrast="30000"/>
          </a:blip>
          <a:stretch>
            <a:fillRect/>
          </a:stretch>
        </p:blipFill>
        <p:spPr>
          <a:xfrm>
            <a:off x="0" y="0"/>
            <a:ext cx="9144000" cy="6891641"/>
          </a:xfrm>
        </p:spPr>
      </p:pic>
      <p:sp>
        <p:nvSpPr>
          <p:cNvPr id="5" name="4 CuadroTexto"/>
          <p:cNvSpPr txBox="1"/>
          <p:nvPr/>
        </p:nvSpPr>
        <p:spPr>
          <a:xfrm>
            <a:off x="0" y="5286388"/>
            <a:ext cx="37916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 Del </a:t>
            </a:r>
            <a:r>
              <a:rPr lang="es-ES" sz="2400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Extasis</a:t>
            </a:r>
            <a:endParaRPr lang="es-ES" sz="2400" dirty="0" smtClean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: José </a:t>
            </a:r>
            <a:r>
              <a:rPr lang="es-ES" sz="2400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Angel</a:t>
            </a:r>
            <a:r>
              <a:rPr lang="es-ES" sz="2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2400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Buesa</a:t>
            </a:r>
            <a:endParaRPr lang="es-ES" sz="2400" dirty="0" smtClean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Voz  : Pepe Domingo Castaño</a:t>
            </a:r>
            <a:endParaRPr lang="es-ES" sz="2400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500662" y="5715016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Olmo-Jazmín</a:t>
            </a:r>
            <a:endParaRPr lang="es-ES" sz="2400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xtasis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extasis-milespowerpoints.com</Template>
  <TotalTime>0</TotalTime>
  <Words>165</Words>
  <Application>Microsoft Office PowerPoint</Application>
  <PresentationFormat>Presentación en pantalla (4:3)</PresentationFormat>
  <Paragraphs>41</Paragraphs>
  <Slides>13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extasis-milespowerpoints.com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2012-05-30T21:49:37Z</dcterms:created>
  <dcterms:modified xsi:type="dcterms:W3CDTF">2012-05-30T21:52:37Z</dcterms:modified>
</cp:coreProperties>
</file>