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57" r:id="rId3"/>
    <p:sldId id="264" r:id="rId4"/>
    <p:sldId id="266" r:id="rId5"/>
    <p:sldId id="260" r:id="rId6"/>
    <p:sldId id="265" r:id="rId7"/>
    <p:sldId id="267" r:id="rId8"/>
    <p:sldId id="263" r:id="rId9"/>
    <p:sldId id="262" r:id="rId10"/>
    <p:sldId id="261" r:id="rId11"/>
    <p:sldId id="258" r:id="rId12"/>
    <p:sldId id="269" r:id="rId13"/>
    <p:sldId id="272" r:id="rId14"/>
    <p:sldId id="268" r:id="rId15"/>
    <p:sldId id="273" r:id="rId16"/>
    <p:sldId id="274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BUSxG5F6fxc7tog3bRpkw" hashData="b5SN2BDyx3T+TY947Z0Q+kOqpT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21" autoAdjust="0"/>
    <p:restoredTop sz="93346" autoAdjust="0"/>
  </p:normalViewPr>
  <p:slideViewPr>
    <p:cSldViewPr>
      <p:cViewPr varScale="1">
        <p:scale>
          <a:sx n="64" d="100"/>
          <a:sy n="64" d="100"/>
        </p:scale>
        <p:origin x="-70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AADB5-7342-4049-8913-4A3F25050F22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FD23C-4E06-46E2-9077-951B815C7D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FD23C-4E06-46E2-9077-951B815C7D91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FD23C-4E06-46E2-9077-951B815C7D91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D1E48-E34E-448F-8F42-86C5B181A7E5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8F9C4-8623-4AF7-A10A-D0710883EB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D1E48-E34E-448F-8F42-86C5B181A7E5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8F9C4-8623-4AF7-A10A-D0710883EB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D1E48-E34E-448F-8F42-86C5B181A7E5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8F9C4-8623-4AF7-A10A-D0710883EB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D1E48-E34E-448F-8F42-86C5B181A7E5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8F9C4-8623-4AF7-A10A-D0710883EB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D1E48-E34E-448F-8F42-86C5B181A7E5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8F9C4-8623-4AF7-A10A-D0710883EB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D1E48-E34E-448F-8F42-86C5B181A7E5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8F9C4-8623-4AF7-A10A-D0710883EB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D1E48-E34E-448F-8F42-86C5B181A7E5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8F9C4-8623-4AF7-A10A-D0710883EB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D1E48-E34E-448F-8F42-86C5B181A7E5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8F9C4-8623-4AF7-A10A-D0710883EB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D1E48-E34E-448F-8F42-86C5B181A7E5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8F9C4-8623-4AF7-A10A-D0710883EB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D1E48-E34E-448F-8F42-86C5B181A7E5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8F9C4-8623-4AF7-A10A-D0710883EB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D1E48-E34E-448F-8F42-86C5B181A7E5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8F9C4-8623-4AF7-A10A-D0710883EB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A07B9A-5364-4123-8F5A-B7BAD0730CE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2D1E48-E34E-448F-8F42-86C5B181A7E5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C8F9C4-8623-4AF7-A10A-D0710883EB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5CB3160-5613-48A6-943C-3D66E9FF409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slide" Target="slide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4.png"/><Relationship Id="rId4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4.png"/><Relationship Id="rId4" Type="http://schemas.openxmlformats.org/officeDocument/2006/relationships/audio" Target="../media/audio3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4.png"/><Relationship Id="rId4" Type="http://schemas.openxmlformats.org/officeDocument/2006/relationships/audio" Target="../media/audio4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4.png"/><Relationship Id="rId4" Type="http://schemas.openxmlformats.org/officeDocument/2006/relationships/audio" Target="../media/audio5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4.png"/><Relationship Id="rId4" Type="http://schemas.openxmlformats.org/officeDocument/2006/relationships/audio" Target="../media/audio6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4.png"/><Relationship Id="rId4" Type="http://schemas.openxmlformats.org/officeDocument/2006/relationships/audio" Target="../media/audio7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4.png"/><Relationship Id="rId4" Type="http://schemas.openxmlformats.org/officeDocument/2006/relationships/audio" Target="../media/audio8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4.png"/><Relationship Id="rId4" Type="http://schemas.openxmlformats.org/officeDocument/2006/relationships/audio" Target="../media/audio9.wav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slide" Target="slide11.xml"/><Relationship Id="rId7" Type="http://schemas.openxmlformats.org/officeDocument/2006/relationships/image" Target="../media/image15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gif"/><Relationship Id="rId5" Type="http://schemas.openxmlformats.org/officeDocument/2006/relationships/image" Target="../media/image4.png"/><Relationship Id="rId4" Type="http://schemas.openxmlformats.org/officeDocument/2006/relationships/audio" Target="../media/audio10.wav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.gif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audio" Target="../media/audio11.wav"/><Relationship Id="rId4" Type="http://schemas.openxmlformats.org/officeDocument/2006/relationships/slide" Target="slide1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slide" Target="slide13.xml"/><Relationship Id="rId7" Type="http://schemas.openxmlformats.org/officeDocument/2006/relationships/image" Target="../media/image20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gif"/><Relationship Id="rId5" Type="http://schemas.openxmlformats.org/officeDocument/2006/relationships/image" Target="../media/image4.png"/><Relationship Id="rId4" Type="http://schemas.openxmlformats.org/officeDocument/2006/relationships/audio" Target="../media/audio12.wav"/><Relationship Id="rId9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5.jpeg"/><Relationship Id="rId3" Type="http://schemas.openxmlformats.org/officeDocument/2006/relationships/image" Target="../media/image23.jpeg"/><Relationship Id="rId7" Type="http://schemas.openxmlformats.org/officeDocument/2006/relationships/image" Target="../media/image11.jpeg"/><Relationship Id="rId12" Type="http://schemas.openxmlformats.org/officeDocument/2006/relationships/image" Target="../media/image6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11" Type="http://schemas.openxmlformats.org/officeDocument/2006/relationships/image" Target="../media/image7.jpeg"/><Relationship Id="rId5" Type="http://schemas.openxmlformats.org/officeDocument/2006/relationships/image" Target="../media/image13.jpeg"/><Relationship Id="rId10" Type="http://schemas.openxmlformats.org/officeDocument/2006/relationships/image" Target="../media/image8.jpeg"/><Relationship Id="rId4" Type="http://schemas.openxmlformats.org/officeDocument/2006/relationships/image" Target="../media/image16.jpeg"/><Relationship Id="rId9" Type="http://schemas.openxmlformats.org/officeDocument/2006/relationships/image" Target="../media/image9.jpeg"/><Relationship Id="rId1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4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6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atro55.gif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>
            <a:off x="-29028" y="-214338"/>
            <a:ext cx="9173028" cy="687977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CuadroTexto"/>
          <p:cNvSpPr txBox="1"/>
          <p:nvPr/>
        </p:nvSpPr>
        <p:spPr>
          <a:xfrm>
            <a:off x="1714480" y="1785926"/>
            <a:ext cx="4586512" cy="378565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80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</a:t>
            </a:r>
            <a:r>
              <a:rPr lang="es-ES" sz="8000" b="1" dirty="0" err="1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Exitos</a:t>
            </a:r>
            <a:r>
              <a:rPr lang="es-ES" sz="80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</a:p>
          <a:p>
            <a:r>
              <a:rPr lang="es-ES" sz="8000" b="1" dirty="0">
                <a:ln>
                  <a:solidFill>
                    <a:sysClr val="windowText" lastClr="000000"/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80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de  </a:t>
            </a:r>
          </a:p>
          <a:p>
            <a:r>
              <a:rPr lang="es-ES" sz="80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Siempre</a:t>
            </a:r>
            <a:endParaRPr lang="es-ES" sz="8000" b="1" dirty="0">
              <a:ln>
                <a:solidFill>
                  <a:sysClr val="windowText" lastClr="000000"/>
                </a:solidFill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235729" y="5969472"/>
            <a:ext cx="6527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Harrington" pitchFamily="82" charset="0"/>
              </a:rPr>
              <a:t>Para pasar de diapositiva  dar un toque a la barra espaciadora</a:t>
            </a:r>
            <a:endParaRPr lang="es-ES" dirty="0">
              <a:solidFill>
                <a:srgbClr val="FFFF00"/>
              </a:solidFill>
              <a:latin typeface="Harrington" pitchFamily="82" charset="0"/>
            </a:endParaRPr>
          </a:p>
        </p:txBody>
      </p:sp>
      <p:sp>
        <p:nvSpPr>
          <p:cNvPr id="9" name="8 Flecha derecha">
            <a:hlinkClick r:id="rId5" action="ppaction://hlinksldjump"/>
          </p:cNvPr>
          <p:cNvSpPr/>
          <p:nvPr/>
        </p:nvSpPr>
        <p:spPr>
          <a:xfrm>
            <a:off x="585216" y="5929330"/>
            <a:ext cx="678912" cy="484632"/>
          </a:xfrm>
          <a:prstGeom prst="rightArrow">
            <a:avLst/>
          </a:prstGeom>
          <a:blipFill>
            <a:blip r:embed="rId6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atro55.gif"/>
          <p:cNvPicPr>
            <a:picLocks noChangeAspect="1"/>
          </p:cNvPicPr>
          <p:nvPr/>
        </p:nvPicPr>
        <p:blipFill>
          <a:blip r:embed="rId2">
            <a:lum bright="10000" contrast="40000"/>
          </a:blip>
          <a:stretch>
            <a:fillRect/>
          </a:stretch>
        </p:blipFill>
        <p:spPr>
          <a:xfrm>
            <a:off x="0" y="0"/>
            <a:ext cx="9173028" cy="6879771"/>
          </a:xfrm>
          <a:prstGeom prst="rect">
            <a:avLst/>
          </a:prstGeom>
          <a:effectLst>
            <a:softEdge rad="63500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Flecha a la derecha con bandas">
            <a:hlinkClick r:id="rId3" action="ppaction://hlinksldjump" highlightClick="1">
              <a:snd r:embed="rId4" name="boleros-los panchos y tamara - si tu me dices ven.wav"/>
            </a:hlinkClick>
          </p:cNvPr>
          <p:cNvSpPr/>
          <p:nvPr/>
        </p:nvSpPr>
        <p:spPr>
          <a:xfrm>
            <a:off x="428596" y="5715016"/>
            <a:ext cx="648893" cy="484632"/>
          </a:xfrm>
          <a:prstGeom prst="stripedRightArrow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Imagen5.jpg"/>
          <p:cNvPicPr>
            <a:picLocks noChangeAspect="1"/>
          </p:cNvPicPr>
          <p:nvPr/>
        </p:nvPicPr>
        <p:blipFill>
          <a:blip r:embed="rId6"/>
          <a:srcRect r="1623" b="8308"/>
          <a:stretch>
            <a:fillRect/>
          </a:stretch>
        </p:blipFill>
        <p:spPr>
          <a:xfrm>
            <a:off x="1928794" y="1571612"/>
            <a:ext cx="4973898" cy="398601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6 CuadroTexto"/>
          <p:cNvSpPr txBox="1"/>
          <p:nvPr/>
        </p:nvSpPr>
        <p:spPr>
          <a:xfrm>
            <a:off x="984452" y="5738377"/>
            <a:ext cx="5120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Hacer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click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en la flecha para escuchar la canción</a:t>
            </a:r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000364" y="214290"/>
            <a:ext cx="35546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Los Panchos</a:t>
            </a:r>
          </a:p>
          <a:p>
            <a:pPr algn="ctr"/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Canción : Si  tu me dices ven</a:t>
            </a:r>
            <a:endParaRPr lang="es-ES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142976" y="6215082"/>
            <a:ext cx="65277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Harrington" pitchFamily="82" charset="0"/>
              </a:rPr>
              <a:t>Para pasar de diapositiva  dar un toque a la barra espaciadora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atro55.gif"/>
          <p:cNvPicPr>
            <a:picLocks noChangeAspect="1"/>
          </p:cNvPicPr>
          <p:nvPr/>
        </p:nvPicPr>
        <p:blipFill>
          <a:blip r:embed="rId2">
            <a:lum bright="10000" contrast="40000"/>
          </a:blip>
          <a:stretch>
            <a:fillRect/>
          </a:stretch>
        </p:blipFill>
        <p:spPr>
          <a:xfrm>
            <a:off x="-29028" y="0"/>
            <a:ext cx="9173028" cy="687977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Flecha a la derecha con bandas">
            <a:hlinkClick r:id="rId3" action="ppaction://hlinksldjump" highlightClick="1">
              <a:snd r:embed="rId4" name="roberto carlos - 30 grandes canciones - disco 1 - cama y (1).wav"/>
            </a:hlinkClick>
          </p:cNvPr>
          <p:cNvSpPr/>
          <p:nvPr/>
        </p:nvSpPr>
        <p:spPr>
          <a:xfrm>
            <a:off x="500034" y="5715016"/>
            <a:ext cx="648893" cy="484632"/>
          </a:xfrm>
          <a:prstGeom prst="stripedRightArrow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Imagen4.jpg"/>
          <p:cNvPicPr>
            <a:picLocks noChangeAspect="1"/>
          </p:cNvPicPr>
          <p:nvPr/>
        </p:nvPicPr>
        <p:blipFill>
          <a:blip r:embed="rId6">
            <a:lum contrast="30000"/>
          </a:blip>
          <a:srcRect l="12062" t="9116" r="11483" b="8954"/>
          <a:stretch>
            <a:fillRect/>
          </a:stretch>
        </p:blipFill>
        <p:spPr>
          <a:xfrm rot="312501">
            <a:off x="3603198" y="968313"/>
            <a:ext cx="4204491" cy="402930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1071538" y="5786454"/>
            <a:ext cx="5120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Hacer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click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en la flecha para escuchar la canción</a:t>
            </a:r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153220" y="69147"/>
            <a:ext cx="30219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Roberto Carlos</a:t>
            </a:r>
          </a:p>
          <a:p>
            <a:pPr algn="ctr"/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Canción : Cama y mesa</a:t>
            </a:r>
            <a:endParaRPr lang="es-ES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983319" y="6111215"/>
            <a:ext cx="65277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Harrington" pitchFamily="82" charset="0"/>
              </a:rPr>
              <a:t>Para pasar de diapositiva  dar un toque a la barra espaciadora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atro55.gif"/>
          <p:cNvPicPr>
            <a:picLocks noChangeAspect="1"/>
          </p:cNvPicPr>
          <p:nvPr/>
        </p:nvPicPr>
        <p:blipFill>
          <a:blip r:embed="rId2">
            <a:lum bright="10000" contrast="40000"/>
          </a:blip>
          <a:stretch>
            <a:fillRect/>
          </a:stretch>
        </p:blipFill>
        <p:spPr>
          <a:xfrm>
            <a:off x="0" y="-21771"/>
            <a:ext cx="9173028" cy="6879771"/>
          </a:xfrm>
          <a:prstGeom prst="rect">
            <a:avLst/>
          </a:prstGeom>
          <a:effectLst>
            <a:softEdge rad="63500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Flecha a la derecha con bandas">
            <a:hlinkClick r:id="rId3" action="ppaction://hlinksldjump" highlightClick="1">
              <a:snd r:embed="rId4" name="rocio durcal - como han pasado los años(2).wav"/>
            </a:hlinkClick>
          </p:cNvPr>
          <p:cNvSpPr/>
          <p:nvPr/>
        </p:nvSpPr>
        <p:spPr>
          <a:xfrm>
            <a:off x="500034" y="5786454"/>
            <a:ext cx="648893" cy="484632"/>
          </a:xfrm>
          <a:prstGeom prst="stripedRightArrow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6">
            <a:lum bright="-10000" contrast="30000"/>
          </a:blip>
          <a:srcRect l="5002" t="3112" r="7196" b="12464"/>
          <a:stretch>
            <a:fillRect/>
          </a:stretch>
        </p:blipFill>
        <p:spPr>
          <a:xfrm rot="21252462">
            <a:off x="2408436" y="1295452"/>
            <a:ext cx="4643470" cy="407728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1071538" y="5857892"/>
            <a:ext cx="5120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Hacer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click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en la flecha para escuchar la canción</a:t>
            </a:r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357422" y="0"/>
            <a:ext cx="4041491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Rocío </a:t>
            </a:r>
            <a:r>
              <a:rPr lang="es-ES" sz="2000" dirty="0" err="1" smtClean="0">
                <a:solidFill>
                  <a:schemeClr val="tx2">
                    <a:lumMod val="75000"/>
                  </a:schemeClr>
                </a:solidFill>
              </a:rPr>
              <a:t>Durcal</a:t>
            </a:r>
            <a:endParaRPr lang="es-ES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Canción: Como han pasado los años</a:t>
            </a:r>
          </a:p>
          <a:p>
            <a:endParaRPr lang="es-E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928662" y="6215082"/>
            <a:ext cx="6527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Harrington" pitchFamily="82" charset="0"/>
              </a:rPr>
              <a:t>Para pasar de diapositiva  dar un toque a la barra espaciadora</a:t>
            </a:r>
            <a:endParaRPr lang="es-ES" dirty="0">
              <a:solidFill>
                <a:srgbClr val="FFFF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atro55.gif"/>
          <p:cNvPicPr>
            <a:picLocks noChangeAspect="1"/>
          </p:cNvPicPr>
          <p:nvPr/>
        </p:nvPicPr>
        <p:blipFill>
          <a:blip r:embed="rId2">
            <a:lum bright="10000" contrast="40000"/>
          </a:blip>
          <a:stretch>
            <a:fillRect/>
          </a:stretch>
        </p:blipFill>
        <p:spPr>
          <a:xfrm>
            <a:off x="0" y="-21771"/>
            <a:ext cx="9173028" cy="687977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Flecha a la derecha con bandas">
            <a:hlinkClick r:id="rId3" action="ppaction://hlinksldjump" highlightClick="1">
              <a:snd r:embed="rId4" name="esos ojitos negros.wav"/>
            </a:hlinkClick>
          </p:cNvPr>
          <p:cNvSpPr/>
          <p:nvPr/>
        </p:nvSpPr>
        <p:spPr>
          <a:xfrm>
            <a:off x="500034" y="5608883"/>
            <a:ext cx="648893" cy="484632"/>
          </a:xfrm>
          <a:prstGeom prst="stripedRightArrow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6">
            <a:lum contrast="30000"/>
          </a:blip>
          <a:stretch>
            <a:fillRect/>
          </a:stretch>
        </p:blipFill>
        <p:spPr>
          <a:xfrm>
            <a:off x="2014870" y="1307123"/>
            <a:ext cx="5114260" cy="424375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1142976" y="5643578"/>
            <a:ext cx="5120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Hacer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click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en la flecha para escuchar la canción</a:t>
            </a:r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000364" y="0"/>
            <a:ext cx="34419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El  </a:t>
            </a:r>
            <a:r>
              <a:rPr lang="es-ES" sz="2400" dirty="0" err="1" smtClean="0">
                <a:solidFill>
                  <a:schemeClr val="tx2">
                    <a:lumMod val="75000"/>
                  </a:schemeClr>
                </a:solidFill>
              </a:rPr>
              <a:t>Duo</a:t>
            </a: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 Dinámico</a:t>
            </a:r>
          </a:p>
          <a:p>
            <a:pPr algn="ctr"/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Canción: Esos ojitos negros</a:t>
            </a:r>
            <a:endParaRPr lang="es-ES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214414" y="6143644"/>
            <a:ext cx="65277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Harrington" pitchFamily="82" charset="0"/>
              </a:rPr>
              <a:t>Para pasar de diapositiva  dar un toque a la barra espaciadora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atro55.gif"/>
          <p:cNvPicPr>
            <a:picLocks noChangeAspect="1"/>
          </p:cNvPicPr>
          <p:nvPr/>
        </p:nvPicPr>
        <p:blipFill>
          <a:blip r:embed="rId2">
            <a:lum bright="10000" contrast="40000"/>
          </a:blip>
          <a:stretch>
            <a:fillRect/>
          </a:stretch>
        </p:blipFill>
        <p:spPr>
          <a:xfrm>
            <a:off x="43543" y="-50799"/>
            <a:ext cx="9173028" cy="687977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Flecha a la derecha con bandas">
            <a:hlinkClick r:id="rId3" action="ppaction://hlinksldjump" highlightClick="1">
              <a:snd r:embed="rId4" name="nino bravo - te quiero vida mia.wav"/>
            </a:hlinkClick>
          </p:cNvPr>
          <p:cNvSpPr/>
          <p:nvPr/>
        </p:nvSpPr>
        <p:spPr>
          <a:xfrm>
            <a:off x="428596" y="5572140"/>
            <a:ext cx="648893" cy="484632"/>
          </a:xfrm>
          <a:prstGeom prst="stripedRightArrow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Imagen3.jpg"/>
          <p:cNvPicPr>
            <a:picLocks noChangeAspect="1"/>
          </p:cNvPicPr>
          <p:nvPr/>
        </p:nvPicPr>
        <p:blipFill>
          <a:blip r:embed="rId6">
            <a:lum contrast="20000"/>
          </a:blip>
          <a:srcRect l="-1221" b="19286"/>
          <a:stretch>
            <a:fillRect/>
          </a:stretch>
        </p:blipFill>
        <p:spPr>
          <a:xfrm>
            <a:off x="1857356" y="1428736"/>
            <a:ext cx="4550791" cy="418214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857224" y="6072206"/>
            <a:ext cx="6527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Harrington" pitchFamily="82" charset="0"/>
              </a:rPr>
              <a:t>Para pasar de diapositiva  dar un toque a la barra espaciadora</a:t>
            </a:r>
            <a:endParaRPr lang="es-ES" dirty="0">
              <a:solidFill>
                <a:srgbClr val="FFFF00"/>
              </a:solidFill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643438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942043" y="5558759"/>
            <a:ext cx="5120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Hacer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click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en la flecha para escuchar la canción</a:t>
            </a:r>
          </a:p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2670629" y="0"/>
            <a:ext cx="3802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Nino Bravo</a:t>
            </a:r>
          </a:p>
          <a:p>
            <a:pPr algn="ctr"/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Canción : Te quiero vida mía</a:t>
            </a:r>
            <a:endParaRPr lang="es-ES" sz="2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atro55.gif"/>
          <p:cNvPicPr>
            <a:picLocks noChangeAspect="1"/>
          </p:cNvPicPr>
          <p:nvPr/>
        </p:nvPicPr>
        <p:blipFill>
          <a:blip r:embed="rId2">
            <a:lum bright="10000" contrast="40000"/>
          </a:blip>
          <a:stretch>
            <a:fillRect/>
          </a:stretch>
        </p:blipFill>
        <p:spPr>
          <a:xfrm>
            <a:off x="0" y="0"/>
            <a:ext cx="9173028" cy="687977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Flecha a la derecha con bandas">
            <a:hlinkClick r:id="rId3" action="ppaction://hlinksldjump" highlightClick="1">
              <a:snd r:embed="rId4" name="salvatore adamo - mis manos en tu cintura256.wav"/>
            </a:hlinkClick>
          </p:cNvPr>
          <p:cNvSpPr/>
          <p:nvPr/>
        </p:nvSpPr>
        <p:spPr>
          <a:xfrm>
            <a:off x="500034" y="5715016"/>
            <a:ext cx="648893" cy="484632"/>
          </a:xfrm>
          <a:prstGeom prst="stripedRightArrow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6" name="5 Imagen" descr="Imagen6.jpg"/>
          <p:cNvPicPr>
            <a:picLocks noChangeAspect="1"/>
          </p:cNvPicPr>
          <p:nvPr/>
        </p:nvPicPr>
        <p:blipFill>
          <a:blip r:embed="rId6"/>
          <a:srcRect l="7731" t="861" r="1876" b="7473"/>
          <a:stretch>
            <a:fillRect/>
          </a:stretch>
        </p:blipFill>
        <p:spPr>
          <a:xfrm>
            <a:off x="2500298" y="1465943"/>
            <a:ext cx="4176273" cy="3962400"/>
          </a:xfrm>
          <a:prstGeom prst="roundRect">
            <a:avLst/>
          </a:prstGeom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1142976" y="5786454"/>
            <a:ext cx="5120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Hacer </a:t>
            </a:r>
            <a:r>
              <a:rPr lang="es-ES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click</a:t>
            </a:r>
            <a:r>
              <a:rPr lang="es-E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en la flecha para escuchar la canción</a:t>
            </a:r>
            <a:endParaRPr lang="es-ES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643174" y="214290"/>
            <a:ext cx="43364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Salvatore Adamo</a:t>
            </a:r>
          </a:p>
          <a:p>
            <a:pPr algn="ctr"/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Canción : Mis manos en tu cintura</a:t>
            </a:r>
            <a:endParaRPr lang="es-ES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214414" y="6215082"/>
            <a:ext cx="65277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Harrington" pitchFamily="82" charset="0"/>
              </a:rPr>
              <a:t>Para pasar de diapositiva  dar un toque a la barra espaciadora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atro55.gif"/>
          <p:cNvPicPr>
            <a:picLocks noChangeAspect="1"/>
          </p:cNvPicPr>
          <p:nvPr/>
        </p:nvPicPr>
        <p:blipFill>
          <a:blip r:embed="rId2">
            <a:lum bright="10000" contrast="40000"/>
          </a:blip>
          <a:stretch>
            <a:fillRect/>
          </a:stretch>
        </p:blipFill>
        <p:spPr>
          <a:xfrm>
            <a:off x="-29028" y="-21771"/>
            <a:ext cx="9173028" cy="687977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Flecha a la derecha con bandas">
            <a:hlinkClick r:id="rId3" action="ppaction://hlinksldjump" highlightClick="1">
              <a:snd r:embed="rId4" name="gigliola cinquetti ^no tengo edad (para amarte).wav"/>
            </a:hlinkClick>
          </p:cNvPr>
          <p:cNvSpPr/>
          <p:nvPr/>
        </p:nvSpPr>
        <p:spPr>
          <a:xfrm>
            <a:off x="500034" y="5643578"/>
            <a:ext cx="648893" cy="484632"/>
          </a:xfrm>
          <a:prstGeom prst="stripedRightArrow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Imagen7.jp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4289" t="7716" r="13837" b="3456"/>
          <a:stretch>
            <a:fillRect/>
          </a:stretch>
        </p:blipFill>
        <p:spPr>
          <a:xfrm>
            <a:off x="3357554" y="1500174"/>
            <a:ext cx="2714171" cy="425108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6 CuadroTexto"/>
          <p:cNvSpPr txBox="1"/>
          <p:nvPr/>
        </p:nvSpPr>
        <p:spPr>
          <a:xfrm>
            <a:off x="1071538" y="5715016"/>
            <a:ext cx="5120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Hacer </a:t>
            </a:r>
            <a:r>
              <a:rPr lang="es-ES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click</a:t>
            </a:r>
            <a:r>
              <a:rPr lang="es-E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en la flecha para escuchar la canción</a:t>
            </a:r>
            <a:endParaRPr lang="es-ES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928926" y="214290"/>
            <a:ext cx="33673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err="1" smtClean="0">
                <a:solidFill>
                  <a:schemeClr val="tx2">
                    <a:lumMod val="75000"/>
                  </a:schemeClr>
                </a:solidFill>
              </a:rPr>
              <a:t>Gigliola</a:t>
            </a: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s-ES" sz="2400" dirty="0" err="1" smtClean="0">
                <a:solidFill>
                  <a:schemeClr val="tx2">
                    <a:lumMod val="75000"/>
                  </a:schemeClr>
                </a:solidFill>
              </a:rPr>
              <a:t>cinquetti</a:t>
            </a:r>
            <a:endParaRPr lang="es-ES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Canción : No Tengo edad</a:t>
            </a:r>
          </a:p>
          <a:p>
            <a:pPr algn="ctr"/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Para amarte </a:t>
            </a:r>
            <a:endParaRPr lang="es-ES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000100" y="6072206"/>
            <a:ext cx="6527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Harrington" pitchFamily="82" charset="0"/>
              </a:rPr>
              <a:t>Para pasar de diapositiva  dar un toque a la barra espaciadora</a:t>
            </a:r>
            <a:endParaRPr lang="es-ES" dirty="0">
              <a:solidFill>
                <a:srgbClr val="FFFF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atro55.gif"/>
          <p:cNvPicPr>
            <a:picLocks noChangeAspect="1"/>
          </p:cNvPicPr>
          <p:nvPr/>
        </p:nvPicPr>
        <p:blipFill>
          <a:blip r:embed="rId2">
            <a:lum bright="10000" contrast="40000"/>
          </a:blip>
          <a:stretch>
            <a:fillRect/>
          </a:stretch>
        </p:blipFill>
        <p:spPr>
          <a:xfrm>
            <a:off x="-29028" y="-21771"/>
            <a:ext cx="9173028" cy="687977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Flecha a la derecha con bandas">
            <a:hlinkClick r:id="rId3" action="ppaction://hlinksldjump" highlightClick="1">
              <a:snd r:embed="rId4" name="abba - chiquitita (en español).wav"/>
            </a:hlinkClick>
          </p:cNvPr>
          <p:cNvSpPr/>
          <p:nvPr/>
        </p:nvSpPr>
        <p:spPr>
          <a:xfrm>
            <a:off x="500034" y="5857892"/>
            <a:ext cx="648893" cy="484632"/>
          </a:xfrm>
          <a:prstGeom prst="stripedRightArrow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Imagen9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00232" y="1643050"/>
            <a:ext cx="4706112" cy="4126992"/>
          </a:xfrm>
          <a:prstGeom prst="roundRect">
            <a:avLst/>
          </a:prstGeom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1142976" y="5786454"/>
            <a:ext cx="51203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Hacer </a:t>
            </a:r>
            <a:r>
              <a:rPr lang="es-ES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click</a:t>
            </a:r>
            <a:r>
              <a:rPr lang="es-E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en la flecha para escuchar la canción</a:t>
            </a:r>
          </a:p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3538306" y="87085"/>
            <a:ext cx="24929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Grupo  Abba</a:t>
            </a:r>
          </a:p>
          <a:p>
            <a:pPr algn="ctr"/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Canción :Chiquitita</a:t>
            </a:r>
            <a:endParaRPr lang="es-ES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071538" y="6211669"/>
            <a:ext cx="65277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Harrington" pitchFamily="82" charset="0"/>
              </a:rPr>
              <a:t>Para pasar de diapositiva  dar un toque a la barra espaciadora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atro55.gif"/>
          <p:cNvPicPr>
            <a:picLocks noChangeAspect="1"/>
          </p:cNvPicPr>
          <p:nvPr/>
        </p:nvPicPr>
        <p:blipFill>
          <a:blip r:embed="rId2">
            <a:lum bright="10000" contrast="40000"/>
          </a:blip>
          <a:stretch>
            <a:fillRect/>
          </a:stretch>
        </p:blipFill>
        <p:spPr>
          <a:xfrm>
            <a:off x="-29028" y="-21771"/>
            <a:ext cx="9173028" cy="687977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Flecha a la derecha con bandas">
            <a:hlinkClick r:id="rId3" action="ppaction://hlinksldjump" highlightClick="1">
              <a:snd r:embed="rId4" name="estela raval &amp; los cinco latinos - quiereme siempre62.wav"/>
            </a:hlinkClick>
          </p:cNvPr>
          <p:cNvSpPr/>
          <p:nvPr/>
        </p:nvSpPr>
        <p:spPr>
          <a:xfrm>
            <a:off x="571472" y="5715016"/>
            <a:ext cx="648893" cy="484632"/>
          </a:xfrm>
          <a:prstGeom prst="stripedRightArrow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estela-raval-loscincolatinos.jp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2143108" y="1928802"/>
            <a:ext cx="4786346" cy="3462145"/>
          </a:xfrm>
          <a:prstGeom prst="roundRect">
            <a:avLst/>
          </a:prstGeom>
          <a:effectLst>
            <a:softEdge rad="317500"/>
          </a:effectLst>
        </p:spPr>
      </p:pic>
      <p:sp>
        <p:nvSpPr>
          <p:cNvPr id="7" name="6 CuadroTexto"/>
          <p:cNvSpPr txBox="1"/>
          <p:nvPr/>
        </p:nvSpPr>
        <p:spPr>
          <a:xfrm>
            <a:off x="1214414" y="5786454"/>
            <a:ext cx="5120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Hacer </a:t>
            </a:r>
            <a:r>
              <a:rPr lang="es-ES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click</a:t>
            </a:r>
            <a:r>
              <a:rPr lang="es-E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en la flecha para escuchar la canción</a:t>
            </a:r>
            <a:endParaRPr lang="es-ES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857488" y="0"/>
            <a:ext cx="34804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Los Cinco Latinos</a:t>
            </a:r>
          </a:p>
          <a:p>
            <a:pPr algn="ctr"/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Canción : Quiéreme siempre</a:t>
            </a:r>
            <a:endParaRPr lang="es-ES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214414" y="6211669"/>
            <a:ext cx="65277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Harrington" pitchFamily="82" charset="0"/>
              </a:rPr>
              <a:t>Para pasar de diapositiva  dar un toque a la barra espaciadora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r>
              <a:rPr lang="es-ES" dirty="0" smtClean="0"/>
              <a:t>1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atro55.gif"/>
          <p:cNvPicPr>
            <a:picLocks noChangeAspect="1"/>
          </p:cNvPicPr>
          <p:nvPr/>
        </p:nvPicPr>
        <p:blipFill>
          <a:blip r:embed="rId2">
            <a:lum bright="10000" contrast="40000"/>
          </a:blip>
          <a:stretch>
            <a:fillRect/>
          </a:stretch>
        </p:blipFill>
        <p:spPr>
          <a:xfrm>
            <a:off x="0" y="-21771"/>
            <a:ext cx="9173028" cy="687977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Flecha a la derecha con bandas">
            <a:hlinkClick r:id="rId3" action="ppaction://hlinksldjump" highlightClick="1">
              <a:snd r:embed="rId4" name="los iracundos - puerto mont.wav"/>
            </a:hlinkClick>
          </p:cNvPr>
          <p:cNvSpPr/>
          <p:nvPr/>
        </p:nvSpPr>
        <p:spPr>
          <a:xfrm>
            <a:off x="500034" y="5786454"/>
            <a:ext cx="648893" cy="484632"/>
          </a:xfrm>
          <a:prstGeom prst="stripedRightArrow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Imagen1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773680" y="5505402"/>
            <a:ext cx="1023885" cy="1336370"/>
          </a:xfrm>
          <a:prstGeom prst="rect">
            <a:avLst/>
          </a:prstGeom>
        </p:spPr>
      </p:pic>
      <p:sp>
        <p:nvSpPr>
          <p:cNvPr id="7" name="6 Flecha a la derecha con bandas">
            <a:hlinkClick r:id="" action="ppaction://noaction" highlightClick="1">
              <a:snd r:embed="rId4" name="los iracundos - puerto mont.wav"/>
            </a:hlinkClick>
          </p:cNvPr>
          <p:cNvSpPr/>
          <p:nvPr/>
        </p:nvSpPr>
        <p:spPr>
          <a:xfrm flipH="1">
            <a:off x="-694612" y="5857892"/>
            <a:ext cx="45719" cy="45719"/>
          </a:xfrm>
          <a:prstGeom prst="stripedRightArrow">
            <a:avLst/>
          </a:prstGeom>
          <a:blipFill>
            <a:blip r:embed="rId7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676568810-Iracundos.jpg"/>
          <p:cNvPicPr>
            <a:picLocks noChangeAspect="1"/>
          </p:cNvPicPr>
          <p:nvPr/>
        </p:nvPicPr>
        <p:blipFill>
          <a:blip r:embed="rId8"/>
          <a:srcRect l="6770" r="9284"/>
          <a:stretch>
            <a:fillRect/>
          </a:stretch>
        </p:blipFill>
        <p:spPr>
          <a:xfrm>
            <a:off x="1857356" y="2143116"/>
            <a:ext cx="5176966" cy="385765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8 CuadroTexto"/>
          <p:cNvSpPr txBox="1"/>
          <p:nvPr/>
        </p:nvSpPr>
        <p:spPr>
          <a:xfrm>
            <a:off x="1142976" y="5786454"/>
            <a:ext cx="51203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Hacer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click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en la flecha para escuchar la canción</a:t>
            </a:r>
          </a:p>
          <a:p>
            <a:endParaRPr lang="es-ES" dirty="0">
              <a:solidFill>
                <a:srgbClr val="FFFF00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160107" y="49399"/>
            <a:ext cx="288091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tx2">
                    <a:lumMod val="75000"/>
                  </a:schemeClr>
                </a:solidFill>
              </a:rPr>
              <a:t>Los Iracundos </a:t>
            </a:r>
          </a:p>
          <a:p>
            <a:r>
              <a:rPr lang="es-ES" sz="2400" b="1" dirty="0" smtClean="0">
                <a:solidFill>
                  <a:schemeClr val="tx2">
                    <a:lumMod val="75000"/>
                  </a:schemeClr>
                </a:solidFill>
              </a:rPr>
              <a:t>Canción : Puerto </a:t>
            </a:r>
            <a:r>
              <a:rPr lang="es-ES" sz="2400" b="1" dirty="0" err="1" smtClean="0">
                <a:solidFill>
                  <a:schemeClr val="tx2">
                    <a:lumMod val="75000"/>
                  </a:schemeClr>
                </a:solidFill>
              </a:rPr>
              <a:t>Mott</a:t>
            </a:r>
            <a:endParaRPr lang="es-ES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000100" y="6072206"/>
            <a:ext cx="65277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Harrington" pitchFamily="82" charset="0"/>
              </a:rPr>
              <a:t>Para pasar de diapositiva  dar un toque a la barra espaciadora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58057" y="-1"/>
            <a:ext cx="9202057" cy="683622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eatro55.gif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076266" cy="6807200"/>
          </a:xfrm>
        </p:spPr>
      </p:pic>
      <p:sp>
        <p:nvSpPr>
          <p:cNvPr id="6" name="5 Flecha derecha">
            <a:hlinkClick r:id="rId4" action="ppaction://hlinksldjump" highlightClick="1">
              <a:snd r:embed="rId5" name="rafael - cierro mis ojos(2)(2).wav"/>
            </a:hlinkClick>
          </p:cNvPr>
          <p:cNvSpPr/>
          <p:nvPr/>
        </p:nvSpPr>
        <p:spPr>
          <a:xfrm>
            <a:off x="785786" y="5715016"/>
            <a:ext cx="549780" cy="484632"/>
          </a:xfrm>
          <a:prstGeom prst="rightArrow">
            <a:avLst/>
          </a:prstGeom>
          <a:blipFill>
            <a:blip r:embed="rId6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214414" y="5715016"/>
            <a:ext cx="51203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Hacer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click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en la flecha para escuchar la canción</a:t>
            </a:r>
          </a:p>
          <a:p>
            <a:endParaRPr lang="es-ES" dirty="0">
              <a:solidFill>
                <a:srgbClr val="FFFF00"/>
              </a:solidFill>
            </a:endParaRPr>
          </a:p>
        </p:txBody>
      </p:sp>
      <p:pic>
        <p:nvPicPr>
          <p:cNvPr id="8" name="7 Imagen" descr="raphael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12707492" y="2680579"/>
            <a:ext cx="45719" cy="45719"/>
          </a:xfrm>
          <a:prstGeom prst="rect">
            <a:avLst/>
          </a:prstGeom>
        </p:spPr>
      </p:pic>
      <p:pic>
        <p:nvPicPr>
          <p:cNvPr id="9" name="8 Imagen" descr="0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0298" y="1714488"/>
            <a:ext cx="4572000" cy="3429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9 CuadroTexto"/>
          <p:cNvSpPr txBox="1"/>
          <p:nvPr/>
        </p:nvSpPr>
        <p:spPr>
          <a:xfrm>
            <a:off x="3201566" y="45885"/>
            <a:ext cx="30091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Raphael</a:t>
            </a:r>
          </a:p>
          <a:p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Canción Cierro mis ojos</a:t>
            </a:r>
            <a:endParaRPr lang="es-ES" sz="24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214414" y="6211669"/>
            <a:ext cx="65277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Harrington" pitchFamily="82" charset="0"/>
              </a:rPr>
              <a:t>Para pasar de diapositiva  dar un toque a la barra espaciadora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atro55.gif"/>
          <p:cNvPicPr>
            <a:picLocks noChangeAspect="1"/>
          </p:cNvPicPr>
          <p:nvPr/>
        </p:nvPicPr>
        <p:blipFill>
          <a:blip r:embed="rId2">
            <a:lum bright="10000" contrast="40000"/>
          </a:blip>
          <a:stretch>
            <a:fillRect/>
          </a:stretch>
        </p:blipFill>
        <p:spPr>
          <a:xfrm>
            <a:off x="-29028" y="-21771"/>
            <a:ext cx="9173028" cy="687977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Flecha a la derecha con bandas">
            <a:hlinkClick r:id="rId3" action="ppaction://hlinksldjump" highlightClick="1">
              <a:snd r:embed="rId4" name="corazón contento - 6.wav"/>
            </a:hlinkClick>
          </p:cNvPr>
          <p:cNvSpPr/>
          <p:nvPr/>
        </p:nvSpPr>
        <p:spPr>
          <a:xfrm>
            <a:off x="500034" y="5786454"/>
            <a:ext cx="648893" cy="484632"/>
          </a:xfrm>
          <a:prstGeom prst="stripedRightArrow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Imagen1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V="1">
            <a:off x="4898520" y="7343844"/>
            <a:ext cx="45719" cy="59672"/>
          </a:xfrm>
          <a:prstGeom prst="rect">
            <a:avLst/>
          </a:prstGeom>
        </p:spPr>
      </p:pic>
      <p:pic>
        <p:nvPicPr>
          <p:cNvPr id="7" name="6 Imagen" descr="LoveDanc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 flipV="1">
            <a:off x="-2500361" y="5561647"/>
            <a:ext cx="71438" cy="93482"/>
          </a:xfrm>
          <a:prstGeom prst="rect">
            <a:avLst/>
          </a:prstGeom>
        </p:spPr>
      </p:pic>
      <p:pic>
        <p:nvPicPr>
          <p:cNvPr id="8" name="7 Imagen" descr="baile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flipH="1">
            <a:off x="11830053" y="2143116"/>
            <a:ext cx="45719" cy="62695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1071538" y="5929330"/>
            <a:ext cx="5120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Hacer </a:t>
            </a:r>
            <a:r>
              <a:rPr lang="es-ES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click</a:t>
            </a:r>
            <a:r>
              <a:rPr lang="es-E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en la flecha para escuchar la canción</a:t>
            </a:r>
            <a:endParaRPr lang="es-ES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500298" y="5429264"/>
            <a:ext cx="4035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latin typeface="Edwardian Script ITC" pitchFamily="66" charset="0"/>
              </a:rPr>
              <a:t>   </a:t>
            </a:r>
            <a:endParaRPr lang="es-ES" sz="2800" dirty="0">
              <a:solidFill>
                <a:srgbClr val="FFFF00"/>
              </a:solidFill>
              <a:latin typeface="Edwardian Script ITC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000100" y="6211669"/>
            <a:ext cx="65277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Harrington" pitchFamily="82" charset="0"/>
              </a:rPr>
              <a:t>Para pasar de diapositiva  dar un toque a la barra espaciadora</a:t>
            </a:r>
          </a:p>
          <a:p>
            <a:endParaRPr lang="es-ES" dirty="0"/>
          </a:p>
        </p:txBody>
      </p:sp>
      <p:pic>
        <p:nvPicPr>
          <p:cNvPr id="13" name="12 Imagen" descr="Marisol_Arg68-07.jpg"/>
          <p:cNvPicPr>
            <a:picLocks noChangeAspect="1"/>
          </p:cNvPicPr>
          <p:nvPr/>
        </p:nvPicPr>
        <p:blipFill>
          <a:blip r:embed="rId9">
            <a:lum contrast="30000"/>
          </a:blip>
          <a:stretch>
            <a:fillRect/>
          </a:stretch>
        </p:blipFill>
        <p:spPr>
          <a:xfrm>
            <a:off x="3000364" y="1571612"/>
            <a:ext cx="3429024" cy="407908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29029" y="-14514"/>
            <a:ext cx="9173029" cy="6872514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-88037" y="-271338"/>
            <a:ext cx="9232037" cy="712933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6577" y="3929066"/>
            <a:ext cx="1980051" cy="181745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5 Imagen" descr="Marisol_Arg68-07.jpg"/>
          <p:cNvPicPr>
            <a:picLocks noChangeAspect="1"/>
          </p:cNvPicPr>
          <p:nvPr/>
        </p:nvPicPr>
        <p:blipFill>
          <a:blip r:embed="rId3" cstate="print">
            <a:lum contrast="30000"/>
          </a:blip>
          <a:stretch>
            <a:fillRect/>
          </a:stretch>
        </p:blipFill>
        <p:spPr>
          <a:xfrm>
            <a:off x="357158" y="3929066"/>
            <a:ext cx="1940380" cy="178595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6 Imagen" descr="676568810-Iracundos.jpg"/>
          <p:cNvPicPr>
            <a:picLocks noChangeAspect="1"/>
          </p:cNvPicPr>
          <p:nvPr/>
        </p:nvPicPr>
        <p:blipFill>
          <a:blip r:embed="rId4"/>
          <a:srcRect l="6770" r="9284"/>
          <a:stretch>
            <a:fillRect/>
          </a:stretch>
        </p:blipFill>
        <p:spPr>
          <a:xfrm>
            <a:off x="2500298" y="0"/>
            <a:ext cx="1928826" cy="174177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7 Imagen" descr="estela-raval-loscincolatinos.jp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4572000" y="0"/>
            <a:ext cx="2172755" cy="178592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8 Imagen" descr="Imagen9.jp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2500298" y="3918858"/>
            <a:ext cx="2017848" cy="181428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" name="9 Imagen" descr="Imagen7.jpg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4289" t="7716" r="13837" b="3456"/>
          <a:stretch>
            <a:fillRect/>
          </a:stretch>
        </p:blipFill>
        <p:spPr>
          <a:xfrm>
            <a:off x="4643438" y="3929066"/>
            <a:ext cx="1928826" cy="178525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1" name="10 Imagen" descr="Imagen6.jpg"/>
          <p:cNvPicPr>
            <a:picLocks noChangeAspect="1"/>
          </p:cNvPicPr>
          <p:nvPr/>
        </p:nvPicPr>
        <p:blipFill>
          <a:blip r:embed="rId8"/>
          <a:srcRect l="7731" t="861" r="1876" b="7473"/>
          <a:stretch>
            <a:fillRect/>
          </a:stretch>
        </p:blipFill>
        <p:spPr>
          <a:xfrm>
            <a:off x="2500298" y="1928802"/>
            <a:ext cx="1901627" cy="178594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2" name="11 Imagen" descr="Imagen3.jpg"/>
          <p:cNvPicPr>
            <a:picLocks noChangeAspect="1"/>
          </p:cNvPicPr>
          <p:nvPr/>
        </p:nvPicPr>
        <p:blipFill>
          <a:blip r:embed="rId9">
            <a:lum contrast="20000"/>
          </a:blip>
          <a:srcRect l="4969" t="2686" r="11460" b="22115"/>
          <a:stretch>
            <a:fillRect/>
          </a:stretch>
        </p:blipFill>
        <p:spPr>
          <a:xfrm>
            <a:off x="6858016" y="2032001"/>
            <a:ext cx="1928826" cy="168275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3" name="12 Imagen" descr="Imagen2.jpg"/>
          <p:cNvPicPr>
            <a:picLocks noChangeAspect="1"/>
          </p:cNvPicPr>
          <p:nvPr/>
        </p:nvPicPr>
        <p:blipFill>
          <a:blip r:embed="rId10">
            <a:lum contrast="30000"/>
          </a:blip>
          <a:stretch>
            <a:fillRect/>
          </a:stretch>
        </p:blipFill>
        <p:spPr>
          <a:xfrm>
            <a:off x="6858016" y="0"/>
            <a:ext cx="1963598" cy="186584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4" name="13 Imagen" descr="Imagen1.jpg"/>
          <p:cNvPicPr>
            <a:picLocks noChangeAspect="1"/>
          </p:cNvPicPr>
          <p:nvPr/>
        </p:nvPicPr>
        <p:blipFill>
          <a:blip r:embed="rId11">
            <a:lum bright="-10000" contrast="30000"/>
          </a:blip>
          <a:srcRect l="5002" t="3112" r="7196" b="12464"/>
          <a:stretch>
            <a:fillRect/>
          </a:stretch>
        </p:blipFill>
        <p:spPr>
          <a:xfrm>
            <a:off x="285720" y="1928802"/>
            <a:ext cx="2080915" cy="178595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5" name="14 Imagen" descr="Imagen4.jpg"/>
          <p:cNvPicPr>
            <a:picLocks noChangeAspect="1"/>
          </p:cNvPicPr>
          <p:nvPr/>
        </p:nvPicPr>
        <p:blipFill>
          <a:blip r:embed="rId12">
            <a:lum contrast="30000"/>
          </a:blip>
          <a:srcRect l="12062" t="9116" r="11483" b="8954"/>
          <a:stretch>
            <a:fillRect/>
          </a:stretch>
        </p:blipFill>
        <p:spPr>
          <a:xfrm>
            <a:off x="4572000" y="1928802"/>
            <a:ext cx="2071702" cy="174444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6" name="15 Imagen" descr="Imagen5.jpg"/>
          <p:cNvPicPr>
            <a:picLocks noChangeAspect="1"/>
          </p:cNvPicPr>
          <p:nvPr/>
        </p:nvPicPr>
        <p:blipFill>
          <a:blip r:embed="rId13"/>
          <a:srcRect r="1623" b="8308"/>
          <a:stretch>
            <a:fillRect/>
          </a:stretch>
        </p:blipFill>
        <p:spPr>
          <a:xfrm>
            <a:off x="285720" y="29029"/>
            <a:ext cx="2065594" cy="175288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7" name="16 CuadroTexto"/>
          <p:cNvSpPr txBox="1"/>
          <p:nvPr/>
        </p:nvSpPr>
        <p:spPr>
          <a:xfrm>
            <a:off x="2714612" y="6143644"/>
            <a:ext cx="29754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blipFill>
                  <a:blip r:embed="rId14"/>
                  <a:stretch>
                    <a:fillRect/>
                  </a:stretch>
                </a:blipFill>
              </a:rPr>
              <a:t>Francisco del Olmo-Jazmín</a:t>
            </a:r>
            <a:endParaRPr lang="es-ES" sz="2000" dirty="0">
              <a:blipFill>
                <a:blip r:embed="rId14"/>
                <a:stretch>
                  <a:fillRect/>
                </a:stretch>
              </a:blip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142976" y="5786454"/>
            <a:ext cx="58224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rgbClr val="FFFF00"/>
                </a:solidFill>
                <a:latin typeface="Harrington" pitchFamily="82" charset="0"/>
              </a:rPr>
              <a:t>Para pasar de diapositiva  dar un toque a la barra espaciadora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XITOS DE SIEMPR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EXITOS DE SIEMPRE</Template>
  <TotalTime>1</TotalTime>
  <Words>417</Words>
  <Application>Microsoft Office PowerPoint</Application>
  <PresentationFormat>Presentación en pantalla (4:3)</PresentationFormat>
  <Paragraphs>85</Paragraphs>
  <Slides>15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EXITOS DE SIEMPRE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1</vt:lpstr>
      <vt:lpstr>Diapositiva 12</vt:lpstr>
      <vt:lpstr>Diapositiva 13</vt:lpstr>
      <vt:lpstr>Diapositiva 14</vt:lpstr>
      <vt:lpstr>Diapositiva 15</vt:lpstr>
    </vt:vector>
  </TitlesOfParts>
  <Company>empresa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usuaria</dc:creator>
  <cp:lastModifiedBy>usuaria</cp:lastModifiedBy>
  <cp:revision>1</cp:revision>
  <dcterms:created xsi:type="dcterms:W3CDTF">2012-06-02T15:26:04Z</dcterms:created>
  <dcterms:modified xsi:type="dcterms:W3CDTF">2012-06-02T15:28:02Z</dcterms:modified>
</cp:coreProperties>
</file>