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lOpkfjTithuCmQHFy8k6Q==" hashData="parFoSmc5iM4uB05Fgcx1iM8HDzxhJSPeVzAJl+XFCnEfB8DElr3CiGudGizu+0NwZqBc9IV+SNsG5YUy9Uk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74D910-A374-469C-BFE7-2E79FE425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AE8338-86DD-4CBB-AFC0-C4B5D9624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456DAF-195C-4A72-9172-5415E1A0C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2BA4B1-7CCC-49AF-9E9E-F90BF52CA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C3B76A-04E6-4979-8FEA-550E1130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457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1635BC-93B0-4336-8ACD-262E89409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1F798-4071-40F9-8070-BB00FF2CF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7BB27C-2486-455A-B869-7BA01C4D6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E247BA-0401-4065-832F-5640CAFD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23965-FE66-44E7-B1D0-7D1CD629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3011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F0F161-9948-43BD-B7BD-C066B74E5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BC3576-4C90-4521-A6A7-7121416CFB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89B61F-32D7-4389-8BC9-1CC389300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FBCAB9-AF86-443F-85C0-4E8841F75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FF1FB7-9C2F-47D6-BB4E-EF23BBDE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355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2330A8-45FB-4611-9500-467A6AA6B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BB52C8-F412-421E-AB7F-7D8C9E72F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1F2ECB-2E39-49D5-9594-B4C21AF4B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DDDD74-8C0B-425B-B02C-6DA5391B2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8D965A-0695-4C41-A623-4F62A5488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6B0C3-33C6-432C-8DEC-CCC3B9935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2361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0BE51F-34F5-4C7A-8AE7-7CCEA2018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FEC003-9A70-47EE-AC05-0F7EFD0B1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6BF02A3-11DC-49A9-8C75-5B5483F07D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7B04D5D-5AD3-4AF3-95C4-BB9136315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7606F5-FB63-4179-8C87-1B8F86A6F2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8C4438D-C546-4139-B1FE-666A35EF6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41AB309-4082-426D-AF2C-22F9DF354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2D7A5CF-F36C-436A-BC56-129E91969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0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6801BC-1855-4BA7-A2DF-82EF4E9B7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6F70B78-2248-45A1-BDBF-BCC777207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01D8F5A-8496-4E09-A26B-4C6B9B59C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A5DB23A-EB07-43EE-B243-C922F1BCF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6513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22461A-C7E0-412B-A1EA-91FE20D9F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77C1826-DC9E-4CC4-B0C0-BCF04D110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E1F96B-E868-4177-BD20-577CB8F5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85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DEFD62-6927-493D-954B-F80CECF05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D80179-1DFE-4215-89F9-665789967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21A200-BBA8-4D5A-8064-DEBADAFE5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2D7D33-D124-4E19-AEA8-FD6A916A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EB815A7-A79E-4095-992F-915F6BCBD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5A689B3-3538-412D-A87F-1024ED294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221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439100-6F4E-474E-94E2-0E3AFCEE6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D3FFBCE-6B2D-49A8-81ED-D27BF44773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FEB5E4-9936-4CB4-ADF6-7DB4315158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974573-EDB7-41B9-B00B-799E7695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9D1DD1-4B4E-4207-82D7-C61A3FFBA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659388F-F253-4DE5-A6D2-577E4A575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90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D73329-5292-4E6D-A6EC-4A366040F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E21C27C-14C5-4791-99C0-516EFABB45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961C93-ACD1-44B2-A4B1-A543EFC7A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E94576-DB37-4E6A-887B-B1E7EC5D9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397B31-D29F-47D7-AB17-373C91002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17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958E8CF-0970-4063-BF80-E1DE356966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7A66998-A1E0-40FE-A29A-7511C78D9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AC7B31-DC6A-447F-ADE7-9D0A4A40B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732AFB-671E-43CF-AD1C-85B2B2AC1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2E8B51-F123-417C-B287-CB961BEA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071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334152-DF96-C4ED-1E30-3E8BCF20E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263C8F3-A31F-D1DE-B6B2-D5CDA5410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39E317-F945-235A-1938-EDDB7C805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165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264A0B-FD78-4FE1-AF22-11309C8C7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F8E785-A48F-4445-92FD-3C175BFE87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50C10A-FFA1-4B07-B299-F84AE7202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5A6B8-1232-4972-AA46-5AB5FB504BF3}" type="datetimeFigureOut">
              <a:rPr lang="es-ES" smtClean="0"/>
              <a:t>18/05/2025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C0EDE2-E66F-42A7-874D-174050CF8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3EB08D-2CD2-4EE8-9779-DF23AB499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9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76CA04A-EEA1-8D56-CBF3-D6408235946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80866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jpe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2">
            <a:extLst>
              <a:ext uri="{FF2B5EF4-FFF2-40B4-BE49-F238E27FC236}">
                <a16:creationId xmlns:a16="http://schemas.microsoft.com/office/drawing/2014/main" id="{50537FDA-59D1-4422-9E8C-A6948C74C9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53" b="15772"/>
          <a:stretch/>
        </p:blipFill>
        <p:spPr bwMode="auto">
          <a:xfrm flipH="1">
            <a:off x="0" y="0"/>
            <a:ext cx="12192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id="{754566B6-9A30-4F31-A478-A47D5F2F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09950"/>
            <a:ext cx="6418729" cy="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s-ES" sz="3600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s-ES" sz="4800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Eternos sueños"</a:t>
            </a:r>
            <a:endParaRPr lang="es-UY" altLang="es-ES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CB824BC-8788-521E-97B9-5CE60B83399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" r="1385" b="25261"/>
          <a:stretch/>
        </p:blipFill>
        <p:spPr>
          <a:xfrm flipH="1">
            <a:off x="0" y="206829"/>
            <a:ext cx="12192000" cy="64661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77ADFE00-61F0-505B-03A7-61AC2BEAB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659285"/>
            <a:ext cx="460737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Sueños, sueños guardados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vigilia total, cautelosa.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que no han de ser vistos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son tan solo eso,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eternos, simples sueños.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que amparan el alma,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que enjugan el llanto..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803BEA5-D519-724D-2767-44C2F3DCA45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46"/>
          <a:stretch/>
        </p:blipFill>
        <p:spPr>
          <a:xfrm>
            <a:off x="0" y="391886"/>
            <a:ext cx="12191999" cy="609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9F20B2A-B749-F5DB-0E64-F4C8FE3E6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413063"/>
            <a:ext cx="4464071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que guardan el canto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corazón sufriente.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Allí están en los sueños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que sueñan siempre.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mío está en mis manos,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acurrucado, expectante, tierno,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guardado con recelo..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5ACF089-92B1-6ADA-E26F-BA6493D5F5F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1" b="24565"/>
          <a:stretch/>
        </p:blipFill>
        <p:spPr>
          <a:xfrm>
            <a:off x="0" y="533400"/>
            <a:ext cx="12192000" cy="5780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3A64329B-3731-77DD-B26E-6759B52EB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653842"/>
            <a:ext cx="44831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Deseoso de lanzarse,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 vez corporizarse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dejar de ser eso 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 solo y nada menos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un hermoso sueño.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nunca realizable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del amor perfecto..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27E3513-5B1E-444E-4B1D-9067EF239F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0"/>
            <a:ext cx="12192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E4C5954-D545-826D-45CC-D6A222F17E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5" b="31509"/>
          <a:stretch/>
        </p:blipFill>
        <p:spPr>
          <a:xfrm flipH="1">
            <a:off x="-1" y="718458"/>
            <a:ext cx="12192000" cy="542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0F51E67-47C6-09E0-3D41-67BBBFE40E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2"/>
            <a:ext cx="6858002" cy="121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1D4A120-8D17-24DC-E6F1-937506B9E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52" y="1644822"/>
            <a:ext cx="419349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no me pertenece,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volcarlo en palabras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escurrió entre mis dedos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pude atraparlos.</a:t>
            </a:r>
            <a:b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200" i="1" kern="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eran solo sueños..</a:t>
            </a:r>
            <a:endParaRPr lang="es-ES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2DC1788-5267-6759-EFF0-5674657CA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" y="5928993"/>
            <a:ext cx="2159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4400" i="1" dirty="0" err="1">
                <a:solidFill>
                  <a:srgbClr val="92D050"/>
                </a:solidFill>
                <a:latin typeface="Monotype Corsiva" panose="03010101010201010101" pitchFamily="66" charset="0"/>
              </a:rPr>
              <a:t>jrvg</a:t>
            </a:r>
            <a:endParaRPr lang="es-ES" altLang="es-ES" sz="4400" i="1" dirty="0">
              <a:solidFill>
                <a:srgbClr val="92D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62E3BCC1-7827-6313-D5FF-601DAF78EB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6958667"/>
            <a:ext cx="635000" cy="47625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E3DFDE76-947B-9FE3-9462-B3F0B1CE8758}"/>
              </a:ext>
            </a:extLst>
          </p:cNvPr>
          <p:cNvSpPr txBox="1"/>
          <p:nvPr/>
        </p:nvSpPr>
        <p:spPr>
          <a:xfrm>
            <a:off x="8752113" y="6248577"/>
            <a:ext cx="3439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Monotype Corsiva" panose="03010101010201010101" pitchFamily="66" charset="0"/>
              </a:rPr>
              <a:t>jrvallegomez@outlook.es</a:t>
            </a:r>
          </a:p>
        </p:txBody>
      </p:sp>
      <p:pic>
        <p:nvPicPr>
          <p:cNvPr id="15" name="audio1">
            <a:hlinkClick r:id="" action="ppaction://media"/>
            <a:extLst>
              <a:ext uri="{FF2B5EF4-FFF2-40B4-BE49-F238E27FC236}">
                <a16:creationId xmlns:a16="http://schemas.microsoft.com/office/drawing/2014/main" id="{DCFD6C6F-DF0A-EB22-935F-39FB8B7272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083766" y="7576457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300">
        <p14:flash/>
      </p:transition>
    </mc:Choice>
    <mc:Fallback xmlns="">
      <p:transition spd="slow" advClick="0" advTm="9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12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200"/>
                            </p:stCondLst>
                            <p:childTnLst>
                              <p:par>
                                <p:cTn id="4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2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300"/>
                            </p:stCondLst>
                            <p:childTnLst>
                              <p:par>
                                <p:cTn id="6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8300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3000" tmFilter="0,0; .5, 0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300"/>
                            </p:stCondLst>
                            <p:childTnLst>
                              <p:par>
                                <p:cTn id="8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300"/>
                            </p:stCondLst>
                            <p:childTnLst>
                              <p:par>
                                <p:cTn id="8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3000" tmFilter="0,0; .5, 0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2200"/>
                            </p:stCondLst>
                            <p:childTnLst>
                              <p:par>
                                <p:cTn id="10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87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07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6" grpId="0"/>
      <p:bldP spid="3" grpId="0"/>
      <p:bldP spid="3" grpId="1"/>
      <p:bldP spid="5" grpId="0"/>
      <p:bldP spid="5" grpId="1"/>
      <p:bldP spid="7" grpId="0"/>
      <p:bldP spid="7" grpId="1"/>
      <p:bldP spid="11" grpId="0"/>
      <p:bldP spid="11" grpId="1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CB766DC-9308-2AFB-20FD-E6C65A947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A762C0F-E647-0F6A-15EE-B820CA27B7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F6FAD0E-225B-02CA-23C9-E1395F562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A7022F1-513C-3FA1-F35F-375B36F72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16CE867-0C77-1B83-1B9F-5B64C907E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1DE8996-8FA8-7BCA-43DF-1963F724A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9F5A0BE-3F21-696C-DC91-5C372E33B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4C6C73B-0CDD-E339-B73A-3E31F6295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64B42DC-7625-2977-F8B9-1BB5ABCAF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6E1FA95-8CAE-221E-FE97-2A6039C90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17AFAF9-C607-476C-AB0C-B1640969F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0C785E8-EAC4-AE39-4943-ACA7D4AD6A1E}"/>
              </a:ext>
            </a:extLst>
          </p:cNvPr>
          <p:cNvSpPr txBox="1"/>
          <p:nvPr/>
        </p:nvSpPr>
        <p:spPr>
          <a:xfrm>
            <a:off x="533400" y="73025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0092656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189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"Eternos sueños"</dc:title>
  <dc:subject>ppsx</dc:subject>
  <dc:creator>jrvallegomez@outlook.es</dc:creator>
  <cp:keywords>poesia</cp:keywords>
  <cp:lastModifiedBy>jose ruiz</cp:lastModifiedBy>
  <cp:revision>33</cp:revision>
  <dcterms:created xsi:type="dcterms:W3CDTF">2022-12-20T13:23:33Z</dcterms:created>
  <dcterms:modified xsi:type="dcterms:W3CDTF">2025-05-18T06:18:08Z</dcterms:modified>
</cp:coreProperties>
</file>