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AxUSKjQWtn2j/txvhbk8w==" hashData="6ZFafwrFGxyE0GJbuI4Jq1mUy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C51222-071A-40D1-8E79-0E003ED98073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UY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9C34EA-73A6-46A5-B8D3-E964BBD8122D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9C34EA-73A6-46A5-B8D3-E964BBD8122D}" type="slidenum">
              <a:rPr lang="es-UY" smtClean="0"/>
              <a:pPr/>
              <a:t>1</a:t>
            </a:fld>
            <a:endParaRPr lang="es-UY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39845-35DA-4B02-BD73-B0BBA181B6F1}" type="datetimeFigureOut">
              <a:rPr lang="es-UY" smtClean="0"/>
              <a:pPr/>
              <a:t>24/01/2016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F8260-759E-47AB-BA7D-E9B79DA30429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5" Type="http://schemas.openxmlformats.org/officeDocument/2006/relationships/image" Target="../media/image12.jpe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jpe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UY"/>
          </a:p>
        </p:txBody>
      </p:sp>
      <p:pic>
        <p:nvPicPr>
          <p:cNvPr id="4" name="3 Imagen" descr="Imagen1DEVF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2321" y="0"/>
            <a:ext cx="9139358" cy="6858000"/>
          </a:xfrm>
          <a:prstGeom prst="rect">
            <a:avLst/>
          </a:prstGeom>
        </p:spPr>
      </p:pic>
      <p:pic>
        <p:nvPicPr>
          <p:cNvPr id="5" name="4 Imagen" descr="Imagen1 DE V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259080" y="219456"/>
            <a:ext cx="8625840" cy="6419088"/>
          </a:xfrm>
          <a:prstGeom prst="rect">
            <a:avLst/>
          </a:prstGeom>
        </p:spPr>
      </p:pic>
      <p:pic>
        <p:nvPicPr>
          <p:cNvPr id="6" name="5 Imagen" descr="JHanna_218 backgroundJARDIN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4355976" y="1628800"/>
            <a:ext cx="3613768" cy="288032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220072" y="4869160"/>
            <a:ext cx="19111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En mi jardín hay rosas:</a:t>
            </a:r>
            <a:endParaRPr lang="es-UY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" name="9 Imagen" descr="Mary250212-3.pn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755576" y="1844824"/>
            <a:ext cx="3312368" cy="5013176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5076056" y="4869160"/>
            <a:ext cx="1779654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dirty="0" smtClean="0">
                <a:solidFill>
                  <a:schemeClr val="bg2">
                    <a:lumMod val="25000"/>
                  </a:schemeClr>
                </a:solidFill>
                <a:latin typeface="A Charming Font Superexpanded" pitchFamily="2" charset="0"/>
              </a:rPr>
              <a:t>Eternidad</a:t>
            </a:r>
            <a:endParaRPr lang="es-UY" sz="3500" dirty="0">
              <a:solidFill>
                <a:schemeClr val="bg2">
                  <a:lumMod val="25000"/>
                </a:schemeClr>
              </a:solidFill>
              <a:latin typeface="A Charming Font Superexpanded" pitchFamily="2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427984" y="5517232"/>
            <a:ext cx="2613216" cy="453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2350" dirty="0" smtClean="0">
                <a:solidFill>
                  <a:schemeClr val="bg2">
                    <a:lumMod val="25000"/>
                  </a:schemeClr>
                </a:solidFill>
                <a:latin typeface="A Charming Font Superexpanded" pitchFamily="2" charset="0"/>
              </a:rPr>
              <a:t>Dulce María </a:t>
            </a:r>
            <a:r>
              <a:rPr lang="es-UY" sz="2350" dirty="0" err="1" smtClean="0">
                <a:solidFill>
                  <a:schemeClr val="bg2">
                    <a:lumMod val="25000"/>
                  </a:schemeClr>
                </a:solidFill>
                <a:latin typeface="A Charming Font Superexpanded" pitchFamily="2" charset="0"/>
              </a:rPr>
              <a:t>Loynaz</a:t>
            </a:r>
            <a:endParaRPr lang="es-UY" sz="2350" dirty="0">
              <a:solidFill>
                <a:schemeClr val="bg2">
                  <a:lumMod val="25000"/>
                </a:schemeClr>
              </a:solidFill>
              <a:latin typeface="A Charming Font Superexpanded" pitchFamily="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308304" y="6237312"/>
            <a:ext cx="1252587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i="1" dirty="0" smtClean="0">
                <a:solidFill>
                  <a:schemeClr val="bg2">
                    <a:lumMod val="25000"/>
                  </a:schemeClr>
                </a:solidFill>
              </a:rPr>
              <a:t> automatico</a:t>
            </a:r>
            <a:endParaRPr lang="es-UY" sz="1700" i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220072" y="5085184"/>
            <a:ext cx="194784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Yo no te quiero dar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las rosas que mañana...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Mañana no tendrás.</a:t>
            </a:r>
            <a:endParaRPr lang="es-UY" sz="1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1" name="20 Imagen" descr="JHanna_218 background AVE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4355976" y="1628800"/>
            <a:ext cx="3600400" cy="2880320"/>
          </a:xfrm>
          <a:prstGeom prst="rect">
            <a:avLst/>
          </a:prstGeom>
        </p:spPr>
      </p:pic>
      <p:pic>
        <p:nvPicPr>
          <p:cNvPr id="27" name="26 Imagen" descr="JHanna_218 background flopy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4355976" y="1628800"/>
            <a:ext cx="3600400" cy="2880320"/>
          </a:xfrm>
          <a:prstGeom prst="rect">
            <a:avLst/>
          </a:prstGeom>
        </p:spPr>
      </p:pic>
      <p:pic>
        <p:nvPicPr>
          <p:cNvPr id="32" name="31 Imagen" descr="JHanna_218 background arbol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4355976" y="1628800"/>
            <a:ext cx="3600400" cy="2880320"/>
          </a:xfrm>
          <a:prstGeom prst="rect">
            <a:avLst/>
          </a:prstGeom>
        </p:spPr>
      </p:pic>
      <p:pic>
        <p:nvPicPr>
          <p:cNvPr id="35" name="34 Imagen" descr="JHanna_218 background moli.jp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4355976" y="1628800"/>
            <a:ext cx="3600400" cy="2880320"/>
          </a:xfrm>
          <a:prstGeom prst="rect">
            <a:avLst/>
          </a:prstGeom>
        </p:spPr>
      </p:pic>
      <p:pic>
        <p:nvPicPr>
          <p:cNvPr id="34" name="33 Imagen" descr="JHanna_218 backgroundSOL.jpg"/>
          <p:cNvPicPr>
            <a:picLocks noChangeAspect="1"/>
          </p:cNvPicPr>
          <p:nvPr/>
        </p:nvPicPr>
        <p:blipFill>
          <a:blip r:embed="rId12" cstate="email"/>
          <a:stretch>
            <a:fillRect/>
          </a:stretch>
        </p:blipFill>
        <p:spPr>
          <a:xfrm>
            <a:off x="4355976" y="1628800"/>
            <a:ext cx="3600400" cy="2880320"/>
          </a:xfrm>
          <a:prstGeom prst="rect">
            <a:avLst/>
          </a:prstGeom>
        </p:spPr>
      </p:pic>
      <p:sp>
        <p:nvSpPr>
          <p:cNvPr id="37" name="36 CuadroTexto"/>
          <p:cNvSpPr txBox="1"/>
          <p:nvPr/>
        </p:nvSpPr>
        <p:spPr>
          <a:xfrm>
            <a:off x="5220072" y="4869160"/>
            <a:ext cx="20620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En mi jardín hay pájaros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con cantos de cristal: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No te los doy, que tienen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alas para volar...</a:t>
            </a:r>
          </a:p>
        </p:txBody>
      </p:sp>
      <p:pic>
        <p:nvPicPr>
          <p:cNvPr id="38" name="37 Imagen" descr="avesblancas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716016" y="2060848"/>
            <a:ext cx="1518295" cy="885825"/>
          </a:xfrm>
          <a:prstGeom prst="rect">
            <a:avLst/>
          </a:prstGeom>
        </p:spPr>
      </p:pic>
      <p:pic>
        <p:nvPicPr>
          <p:cNvPr id="39" name="38 Imagen" descr="avesblancas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084169" y="2708920"/>
            <a:ext cx="1224136" cy="885825"/>
          </a:xfrm>
          <a:prstGeom prst="rect">
            <a:avLst/>
          </a:prstGeom>
        </p:spPr>
      </p:pic>
      <p:sp>
        <p:nvSpPr>
          <p:cNvPr id="46" name="45 CuadroTexto"/>
          <p:cNvSpPr txBox="1"/>
          <p:nvPr/>
        </p:nvSpPr>
        <p:spPr>
          <a:xfrm>
            <a:off x="5220072" y="4869160"/>
            <a:ext cx="200753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En mi jardín abejas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labran fino panal: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¡Dulzura de un minuto...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no te la quiero dar!</a:t>
            </a:r>
          </a:p>
        </p:txBody>
      </p:sp>
      <p:sp>
        <p:nvSpPr>
          <p:cNvPr id="47" name="46 CuadroTexto"/>
          <p:cNvSpPr txBox="1"/>
          <p:nvPr/>
        </p:nvSpPr>
        <p:spPr>
          <a:xfrm>
            <a:off x="5220072" y="4941168"/>
            <a:ext cx="18959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Para ti lo infinito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o nada; lo inmortal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o esta muda tristeza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que no comprenderás...</a:t>
            </a:r>
          </a:p>
        </p:txBody>
      </p:sp>
      <p:sp>
        <p:nvSpPr>
          <p:cNvPr id="48" name="47 CuadroTexto"/>
          <p:cNvSpPr txBox="1"/>
          <p:nvPr/>
        </p:nvSpPr>
        <p:spPr>
          <a:xfrm>
            <a:off x="5292080" y="4941168"/>
            <a:ext cx="205633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 tristeza sin nombre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de no tener que dar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 quien lleva en la frente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algo de eternidad...</a:t>
            </a:r>
          </a:p>
        </p:txBody>
      </p:sp>
      <p:sp>
        <p:nvSpPr>
          <p:cNvPr id="49" name="48 CuadroTexto"/>
          <p:cNvSpPr txBox="1"/>
          <p:nvPr/>
        </p:nvSpPr>
        <p:spPr>
          <a:xfrm>
            <a:off x="5220072" y="4941168"/>
            <a:ext cx="20354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Deja, deja el jardín...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no toques el rosal: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Las cosas que se mueren </a:t>
            </a:r>
            <a:b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4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no se deben tocar.</a:t>
            </a:r>
          </a:p>
        </p:txBody>
      </p:sp>
      <p:sp>
        <p:nvSpPr>
          <p:cNvPr id="26" name="25 CuadroTexto"/>
          <p:cNvSpPr txBox="1"/>
          <p:nvPr/>
        </p:nvSpPr>
        <p:spPr>
          <a:xfrm>
            <a:off x="4932040" y="5013176"/>
            <a:ext cx="2502608" cy="5555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10" dirty="0" smtClean="0">
                <a:solidFill>
                  <a:schemeClr val="bg2">
                    <a:lumMod val="25000"/>
                  </a:schemeClr>
                </a:solidFill>
                <a:latin typeface="Fiolex Girls" pitchFamily="34" charset="0"/>
              </a:rPr>
              <a:t>inesgaret@gmail.com</a:t>
            </a:r>
            <a:endParaRPr lang="es-UY" sz="3010" dirty="0">
              <a:solidFill>
                <a:schemeClr val="bg2">
                  <a:lumMod val="25000"/>
                </a:schemeClr>
              </a:solidFill>
              <a:latin typeface="Fiolex Girls" pitchFamily="34" charset="0"/>
            </a:endParaRPr>
          </a:p>
        </p:txBody>
      </p:sp>
      <p:pic>
        <p:nvPicPr>
          <p:cNvPr id="28" name="27 Imagen" descr="Imagen2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29 CuadroTexto"/>
          <p:cNvSpPr txBox="1"/>
          <p:nvPr/>
        </p:nvSpPr>
        <p:spPr>
          <a:xfrm>
            <a:off x="3851920" y="332656"/>
            <a:ext cx="1218603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400" dirty="0" smtClean="0">
                <a:solidFill>
                  <a:schemeClr val="bg2">
                    <a:lumMod val="25000"/>
                  </a:schemeClr>
                </a:solidFill>
                <a:latin typeface="A Charming Font Expanded" pitchFamily="2" charset="0"/>
              </a:rPr>
              <a:t>Eternidad</a:t>
            </a:r>
            <a:endParaRPr lang="es-UY" sz="3400" dirty="0">
              <a:solidFill>
                <a:schemeClr val="bg2">
                  <a:lumMod val="25000"/>
                </a:schemeClr>
              </a:solidFill>
              <a:latin typeface="A Charming Font Expanded" pitchFamily="2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3707904" y="836712"/>
            <a:ext cx="1787221" cy="54476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En mi jardín hay rosas: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Yo no te quiero dar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las rosas que mañana...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Mañana no tendrás.</a:t>
            </a:r>
          </a:p>
          <a:p>
            <a:endParaRPr lang="es-UY" sz="1200" i="1" dirty="0" smtClean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En mi jardín hay pájaros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con cantos de cristal: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No te los doy, que tienen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alas para volar...</a:t>
            </a:r>
          </a:p>
          <a:p>
            <a:endParaRPr lang="es-UY" sz="1200" i="1" dirty="0" smtClean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En mi jardín abejas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labran fino panal: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¡Dulzura de un minuto...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no te la quiero dar!</a:t>
            </a:r>
          </a:p>
          <a:p>
            <a:endParaRPr lang="es-UY" sz="1200" i="1" dirty="0" smtClean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Para ti lo infinito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o nada; lo inmortal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o esta muda tristeza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que no comprenderás...</a:t>
            </a:r>
          </a:p>
          <a:p>
            <a:endParaRPr lang="es-UY" sz="1200" i="1" dirty="0" smtClean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 tristeza sin nombre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de no tener que dar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 quien lleva en la frente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algo de eternidad...</a:t>
            </a:r>
          </a:p>
          <a:p>
            <a:endParaRPr lang="es-UY" sz="1200" i="1" dirty="0" smtClean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  <a:p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Deja, deja el jardín...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no toques el rosal: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Las cosas que se mueren </a:t>
            </a:r>
            <a:b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</a:br>
            <a:r>
              <a:rPr lang="es-UY" sz="120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no se deben tocar.</a:t>
            </a:r>
          </a:p>
        </p:txBody>
      </p:sp>
      <p:sp>
        <p:nvSpPr>
          <p:cNvPr id="33" name="32 CuadroTexto"/>
          <p:cNvSpPr txBox="1"/>
          <p:nvPr/>
        </p:nvSpPr>
        <p:spPr>
          <a:xfrm>
            <a:off x="3635896" y="6237312"/>
            <a:ext cx="2322945" cy="28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40" i="1" dirty="0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Dulce Maria </a:t>
            </a:r>
            <a:r>
              <a:rPr lang="en-US" sz="1240" i="1" dirty="0" err="1" smtClean="0">
                <a:solidFill>
                  <a:schemeClr val="bg2">
                    <a:lumMod val="25000"/>
                  </a:schemeClr>
                </a:solidFill>
                <a:latin typeface="Cambria" pitchFamily="18" charset="0"/>
              </a:rPr>
              <a:t>Loynaz</a:t>
            </a:r>
            <a:endParaRPr lang="es-UY" sz="1240" i="1" dirty="0">
              <a:solidFill>
                <a:schemeClr val="bg2">
                  <a:lumMod val="25000"/>
                </a:schemeClr>
              </a:solidFill>
              <a:latin typeface="Cambria" pitchFamily="18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251520" y="260648"/>
            <a:ext cx="8568952" cy="6597352"/>
          </a:xfrm>
          <a:prstGeom prst="rect">
            <a:avLst/>
          </a:prstGeom>
          <a:blipFill>
            <a:blip r:embed="rId15" cstate="email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 dirty="0"/>
          </a:p>
        </p:txBody>
      </p:sp>
    </p:spTree>
  </p:cSld>
  <p:clrMapOvr>
    <a:masterClrMapping/>
  </p:clrMapOvr>
  <p:transition>
    <p:sndAc>
      <p:stSnd>
        <p:snd r:embed="rId3" name="Danny Wright - Time Window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0"/>
                            </p:stCondLst>
                            <p:childTnLst>
                              <p:par>
                                <p:cTn id="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0"/>
                            </p:stCondLst>
                            <p:childTnLst>
                              <p:par>
                                <p:cTn id="58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1000"/>
                            </p:stCondLst>
                            <p:childTnLst>
                              <p:par>
                                <p:cTn id="69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8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3500"/>
                            </p:stCondLst>
                            <p:childTnLst>
                              <p:par>
                                <p:cTn id="80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8000"/>
                            </p:stCondLst>
                            <p:childTnLst>
                              <p:par>
                                <p:cTn id="91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2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4500"/>
                            </p:stCondLst>
                            <p:childTnLst>
                              <p:par>
                                <p:cTn id="99" presetID="9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5E-6 -3.46821E-7 C 0.0099 -0.01618 0.02778 -0.03907 0.04879 -0.03907 C 0.08004 -0.03907 0.10538 -0.01526 0.10538 0.01526 C 0.10538 0.02497 0.10261 0.03399 0.09757 0.04185 C 0.09861 0.04185 -2.5E-6 0.16254 -2.5E-6 0.1637 C -2.5E-6 0.16254 -0.09878 0.04185 -0.09774 0.04185 C -0.10278 0.03399 -0.10521 0.02497 -0.10521 0.01526 C -0.10521 -0.01526 -0.08021 -0.03907 -0.04809 -0.03907 C -0.02795 -0.03907 -0.01007 -0.01618 -2.5E-6 -3.46821E-7 Z " pathEditMode="relative" rAng="0" ptsTypes="fffffffff">
                                      <p:cBhvr>
                                        <p:cTn id="1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1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31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51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971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  <p:bldP spid="15" grpId="0"/>
      <p:bldP spid="16" grpId="0"/>
      <p:bldP spid="16" grpId="1"/>
      <p:bldP spid="37" grpId="0"/>
      <p:bldP spid="37" grpId="1"/>
      <p:bldP spid="46" grpId="1"/>
      <p:bldP spid="47" grpId="0"/>
      <p:bldP spid="47" grpId="1"/>
      <p:bldP spid="48" grpId="0"/>
      <p:bldP spid="48" grpId="1"/>
      <p:bldP spid="49" grpId="0"/>
      <p:bldP spid="49" grpId="1"/>
      <p:bldP spid="26" grpId="0"/>
      <p:bldP spid="26" grpId="1"/>
      <p:bldP spid="30" grpId="0"/>
      <p:bldP spid="31" grpId="0"/>
      <p:bldP spid="33" grpId="0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1113</TotalTime>
  <Words>68</Words>
  <Application>Microsoft Office PowerPoint</Application>
  <PresentationFormat>Presentación en pantalla (4:3)</PresentationFormat>
  <Paragraphs>27</Paragraphs>
  <Slides>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104</cp:revision>
  <dcterms:created xsi:type="dcterms:W3CDTF">2016-01-19T20:17:30Z</dcterms:created>
  <dcterms:modified xsi:type="dcterms:W3CDTF">2016-01-24T16:12:20Z</dcterms:modified>
</cp:coreProperties>
</file>