
<file path=[Content_Types].xml><?xml version="1.0" encoding="utf-8"?>
<Types xmlns="http://schemas.openxmlformats.org/package/2006/content-types"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theme/theme4.xml" ContentType="application/vnd.openxmlformats-officedocument.theme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theme/theme2.xml" ContentType="application/vnd.openxmlformats-officedocument.theme+xml"/>
  <Override PartName="/ppt/theme/theme3.xml" ContentType="application/vnd.openxmlformats-officedocument.theme+xml"/>
  <Override PartName="/ppt/slideLayouts/slideLayout4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Masters/slideMaster4.xml" ContentType="application/vnd.openxmlformats-officedocument.presentationml.slideMaster+xml"/>
  <Override PartName="/ppt/viewProps.xml" ContentType="application/vnd.openxmlformats-officedocument.presentationml.viewProps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  <p:sldMasterId id="2147483662" r:id="rId2"/>
    <p:sldMasterId id="2147483664" r:id="rId3"/>
    <p:sldMasterId id="2147483670" r:id="rId4"/>
  </p:sldMasterIdLst>
  <p:sldIdLst>
    <p:sldId id="257" r:id="rId5"/>
    <p:sldId id="258" r:id="rId6"/>
    <p:sldId id="259" r:id="rId7"/>
    <p:sldId id="263" r:id="rId8"/>
  </p:sldIdLst>
  <p:sldSz cx="9144000" cy="6858000" type="screen4x3"/>
  <p:notesSz cx="6858000" cy="9144000"/>
  <p:defaultTextStyle>
    <a:defPPr>
      <a:defRPr lang="es-E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+PSE9Z2td7nvxAVGzXVb5g==" hashData="o/h1ClOZ+xh8Qx0IMO+WxQThIcI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43" d="100"/>
          <a:sy n="43" d="100"/>
        </p:scale>
        <p:origin x="-72" y="-19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3" Type="http://schemas.openxmlformats.org/officeDocument/2006/relationships/slideMaster" Target="slideMasters/slideMaster3.xml"/><Relationship Id="rId7" Type="http://schemas.openxmlformats.org/officeDocument/2006/relationships/slide" Target="slides/slide3.xml"/><Relationship Id="rId12" Type="http://schemas.openxmlformats.org/officeDocument/2006/relationships/tableStyles" Target="tableStyles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2.xml"/><Relationship Id="rId11" Type="http://schemas.openxmlformats.org/officeDocument/2006/relationships/theme" Target="theme/theme1.xml"/><Relationship Id="rId5" Type="http://schemas.openxmlformats.org/officeDocument/2006/relationships/slide" Target="slides/slide1.xml"/><Relationship Id="rId10" Type="http://schemas.openxmlformats.org/officeDocument/2006/relationships/viewProps" Target="viewProps.xml"/><Relationship Id="rId4" Type="http://schemas.openxmlformats.org/officeDocument/2006/relationships/slideMaster" Target="slideMasters/slideMaster4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AD309BC-36D5-4527-BBD1-3CF7C7544A20}" type="datetimeFigureOut">
              <a:rPr lang="es-ES"/>
              <a:pPr>
                <a:defRPr/>
              </a:pPr>
              <a:t>08/02/2015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D152CD4-4B47-4AAC-860E-3D9C8468CA35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slow" advClick="0" advTm="47078">
    <p:fad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7EFE7FB-6E9F-4AAC-8F72-3EA34098D26D}" type="datetimeFigureOut">
              <a:rPr lang="es-ES"/>
              <a:pPr>
                <a:defRPr/>
              </a:pPr>
              <a:t>08/02/2015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EE8189D-353B-4602-A198-64BAE7D3E6B4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slow" advClick="0" advTm="47078">
    <p:fad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0101442-D06F-4FFF-AA38-E0D21BE261C9}" type="datetimeFigureOut">
              <a:rPr lang="es-ES"/>
              <a:pPr>
                <a:defRPr/>
              </a:pPr>
              <a:t>08/02/2015</a:t>
            </a:fld>
            <a:endParaRPr lang="es-ES"/>
          </a:p>
        </p:txBody>
      </p:sp>
      <p:sp>
        <p:nvSpPr>
          <p:cNvPr id="3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4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D611B4C-4B2D-4A68-A50B-C065CB8FDBC3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slow" advClick="0" advTm="47078">
    <p:fad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2602B71-D8C3-478C-A5C4-5EF4FB3ED780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2.xml"/></Relationships>
</file>

<file path=ppt/slideMasters/_rels/slideMaster3.xml.rels><?xml version="1.0" encoding="UTF-8" standalone="yes"?>
<Relationships xmlns="http://schemas.openxmlformats.org/package/2006/relationships"><Relationship Id="rId2" Type="http://schemas.openxmlformats.org/officeDocument/2006/relationships/theme" Target="../theme/theme3.xml"/><Relationship Id="rId1" Type="http://schemas.openxmlformats.org/officeDocument/2006/relationships/slideLayout" Target="../slideLayouts/slideLayout3.xml"/></Relationships>
</file>

<file path=ppt/slideMasters/_rels/slideMaster4.xml.rels><?xml version="1.0" encoding="UTF-8" standalone="yes"?>
<Relationships xmlns="http://schemas.openxmlformats.org/package/2006/relationships"><Relationship Id="rId2" Type="http://schemas.openxmlformats.org/officeDocument/2006/relationships/theme" Target="../theme/theme4.xml"/><Relationship Id="rId1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1 Marcador de título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título del patrón</a:t>
            </a:r>
          </a:p>
        </p:txBody>
      </p:sp>
      <p:sp>
        <p:nvSpPr>
          <p:cNvPr id="1027" name="2 Marcador de texto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prstClr val="black">
                    <a:tint val="75000"/>
                  </a:prstClr>
                </a:solidFill>
                <a:latin typeface="+mn-lt"/>
              </a:defRPr>
            </a:lvl1pPr>
          </a:lstStyle>
          <a:p>
            <a:pPr>
              <a:defRPr/>
            </a:pPr>
            <a:fld id="{A3A2C7B8-EC2E-4BF6-AA0F-8EDD10F75AF2}" type="datetimeFigureOut">
              <a:rPr lang="es-ES"/>
              <a:pPr>
                <a:defRPr/>
              </a:pPr>
              <a:t>08/02/2015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prstClr val="black">
                    <a:tint val="75000"/>
                  </a:prstClr>
                </a:solidFill>
                <a:latin typeface="+mn-lt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prstClr val="black">
                    <a:tint val="75000"/>
                  </a:prstClr>
                </a:solidFill>
                <a:latin typeface="+mn-lt"/>
              </a:defRPr>
            </a:lvl1pPr>
          </a:lstStyle>
          <a:p>
            <a:pPr>
              <a:defRPr/>
            </a:pPr>
            <a:fld id="{D6A95D73-B382-4BE3-BAEA-BD37F9066963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5" r:id="rId1"/>
  </p:sldLayoutIdLst>
  <p:transition spd="slow" advClick="0" advTm="47078">
    <p:fade/>
  </p:transition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1 Marcador de título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título del patrón</a:t>
            </a:r>
          </a:p>
        </p:txBody>
      </p:sp>
      <p:sp>
        <p:nvSpPr>
          <p:cNvPr id="2051" name="2 Marcador de texto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prstClr val="black">
                    <a:tint val="75000"/>
                  </a:prstClr>
                </a:solidFill>
                <a:latin typeface="+mn-lt"/>
              </a:defRPr>
            </a:lvl1pPr>
          </a:lstStyle>
          <a:p>
            <a:pPr>
              <a:defRPr/>
            </a:pPr>
            <a:fld id="{DBF81A20-18C6-4858-92B0-DE55DF377769}" type="datetimeFigureOut">
              <a:rPr lang="es-ES"/>
              <a:pPr>
                <a:defRPr/>
              </a:pPr>
              <a:t>08/02/2015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prstClr val="black">
                    <a:tint val="75000"/>
                  </a:prstClr>
                </a:solidFill>
                <a:latin typeface="+mn-lt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prstClr val="black">
                    <a:tint val="75000"/>
                  </a:prstClr>
                </a:solidFill>
                <a:latin typeface="+mn-lt"/>
              </a:defRPr>
            </a:lvl1pPr>
          </a:lstStyle>
          <a:p>
            <a:pPr>
              <a:defRPr/>
            </a:pPr>
            <a:fld id="{AB2FB160-B65C-4A8D-8B3C-E4883D85AC76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6" r:id="rId1"/>
  </p:sldLayoutIdLst>
  <p:transition spd="slow" advClick="0" advTm="47078">
    <p:fade/>
  </p:transition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1 Marcador de título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título del patrón</a:t>
            </a:r>
          </a:p>
        </p:txBody>
      </p:sp>
      <p:sp>
        <p:nvSpPr>
          <p:cNvPr id="3075" name="2 Marcador de texto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prstClr val="black">
                    <a:tint val="75000"/>
                  </a:prstClr>
                </a:solidFill>
                <a:latin typeface="+mn-lt"/>
              </a:defRPr>
            </a:lvl1pPr>
          </a:lstStyle>
          <a:p>
            <a:pPr>
              <a:defRPr/>
            </a:pPr>
            <a:fld id="{4A789B14-3218-47BE-8174-D95394CA9E16}" type="datetimeFigureOut">
              <a:rPr lang="es-ES"/>
              <a:pPr>
                <a:defRPr/>
              </a:pPr>
              <a:t>08/02/2015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prstClr val="black">
                    <a:tint val="75000"/>
                  </a:prstClr>
                </a:solidFill>
                <a:latin typeface="+mn-lt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prstClr val="black">
                    <a:tint val="75000"/>
                  </a:prstClr>
                </a:solidFill>
                <a:latin typeface="+mn-lt"/>
              </a:defRPr>
            </a:lvl1pPr>
          </a:lstStyle>
          <a:p>
            <a:pPr>
              <a:defRPr/>
            </a:pPr>
            <a:fld id="{C58DAB68-0D2A-406A-A825-656B182D0E76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7" r:id="rId1"/>
  </p:sldLayoutIdLst>
  <p:transition spd="slow" advClick="0" advTm="47078">
    <p:fade/>
  </p:transition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7368795C-58DD-4FC5-A8E2-09D1D0A95ADC}" type="slidenum">
              <a:rPr lang="es-ES_tradnl" smtClean="0">
                <a:solidFill>
                  <a:srgbClr val="000000"/>
                </a:solidFill>
              </a:rPr>
              <a:pPr/>
              <a:t>‹Nº›</a:t>
            </a:fld>
            <a:endParaRPr lang="es-ES_tradnl" smtClean="0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image" Target="../media/image1.jpeg"/><Relationship Id="rId7" Type="http://schemas.openxmlformats.org/officeDocument/2006/relationships/image" Target="../media/image5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Relationship Id="rId9" Type="http://schemas.openxmlformats.org/officeDocument/2006/relationships/image" Target="../media/image7.pn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hyperlink" Target="mailto:stellmar@gmail.com" TargetMode="External"/><Relationship Id="rId3" Type="http://schemas.openxmlformats.org/officeDocument/2006/relationships/image" Target="../media/image2.png"/><Relationship Id="rId7" Type="http://schemas.openxmlformats.org/officeDocument/2006/relationships/image" Target="../media/image6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14.0" TargetMode="External"/><Relationship Id="rId13" Type="http://schemas.openxmlformats.org/officeDocument/2006/relationships/hyperlink" Target="http://www.mispps.com/index.php?board=34.0" TargetMode="External"/><Relationship Id="rId18" Type="http://schemas.openxmlformats.org/officeDocument/2006/relationships/hyperlink" Target="http://www.mispps.com/index.php?board=41.0" TargetMode="External"/><Relationship Id="rId26" Type="http://schemas.openxmlformats.org/officeDocument/2006/relationships/hyperlink" Target="http://www.mispps.com/index.php?board=11.0" TargetMode="External"/><Relationship Id="rId3" Type="http://schemas.openxmlformats.org/officeDocument/2006/relationships/image" Target="../media/image8.png"/><Relationship Id="rId21" Type="http://schemas.openxmlformats.org/officeDocument/2006/relationships/hyperlink" Target="http://www.mispps.com/index.php?board=39.0" TargetMode="External"/><Relationship Id="rId7" Type="http://schemas.openxmlformats.org/officeDocument/2006/relationships/hyperlink" Target="http://www.mispps.com/index.php?board=13.0" TargetMode="External"/><Relationship Id="rId12" Type="http://schemas.openxmlformats.org/officeDocument/2006/relationships/hyperlink" Target="http://www.mispps.com/index.php?board=30.0" TargetMode="External"/><Relationship Id="rId17" Type="http://schemas.openxmlformats.org/officeDocument/2006/relationships/hyperlink" Target="http://www.mispps.com/index.php?board=28.0" TargetMode="External"/><Relationship Id="rId25" Type="http://schemas.openxmlformats.org/officeDocument/2006/relationships/hyperlink" Target="http://www.mispps.com/index.php?board=35.0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index.php?board=17.0" TargetMode="External"/><Relationship Id="rId20" Type="http://schemas.openxmlformats.org/officeDocument/2006/relationships/hyperlink" Target="http://www.mispps.com/index.php?board=9.0" TargetMode="External"/><Relationship Id="rId29" Type="http://schemas.openxmlformats.org/officeDocument/2006/relationships/hyperlink" Target="http://www.mispps.com/index.php?board=26.0" TargetMode="External"/><Relationship Id="rId1" Type="http://schemas.openxmlformats.org/officeDocument/2006/relationships/slideLayout" Target="../slideLayouts/slideLayout4.xml"/><Relationship Id="rId6" Type="http://schemas.openxmlformats.org/officeDocument/2006/relationships/hyperlink" Target="http://www.mispps.com/index.php?board=40.0" TargetMode="External"/><Relationship Id="rId11" Type="http://schemas.openxmlformats.org/officeDocument/2006/relationships/hyperlink" Target="http://www.mispps.com/index.php?board=61.0" TargetMode="External"/><Relationship Id="rId24" Type="http://schemas.openxmlformats.org/officeDocument/2006/relationships/hyperlink" Target="http://www.mispps.com/index.php?board=29.0" TargetMode="External"/><Relationship Id="rId5" Type="http://schemas.openxmlformats.org/officeDocument/2006/relationships/image" Target="../media/image9.png"/><Relationship Id="rId15" Type="http://schemas.openxmlformats.org/officeDocument/2006/relationships/hyperlink" Target="http://www.mispps.com/index.php?board=32.0" TargetMode="External"/><Relationship Id="rId23" Type="http://schemas.openxmlformats.org/officeDocument/2006/relationships/hyperlink" Target="http://www.mispps.com/index.php?board=60.0" TargetMode="External"/><Relationship Id="rId28" Type="http://schemas.openxmlformats.org/officeDocument/2006/relationships/hyperlink" Target="http://www.mispps.com/index.php?board=10.0" TargetMode="External"/><Relationship Id="rId10" Type="http://schemas.openxmlformats.org/officeDocument/2006/relationships/hyperlink" Target="http://www.mispps.com/index.php?board=19.0" TargetMode="External"/><Relationship Id="rId19" Type="http://schemas.openxmlformats.org/officeDocument/2006/relationships/hyperlink" Target="http://www.mispps.com/index.php?board=8.0" TargetMode="External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index.php?board=38.0" TargetMode="External"/><Relationship Id="rId14" Type="http://schemas.openxmlformats.org/officeDocument/2006/relationships/hyperlink" Target="http://www.mispps.com/index.php?board=16.0" TargetMode="External"/><Relationship Id="rId22" Type="http://schemas.openxmlformats.org/officeDocument/2006/relationships/hyperlink" Target="http://www.mispps.com/index.php?board=18.0" TargetMode="External"/><Relationship Id="rId27" Type="http://schemas.openxmlformats.org/officeDocument/2006/relationships/hyperlink" Target="http://www.mispps.com/index.php?board=31.0" TargetMode="External"/><Relationship Id="rId30" Type="http://schemas.openxmlformats.org/officeDocument/2006/relationships/image" Target="../media/image10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1 Título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/>
        <p:txBody>
          <a:bodyPr rtlCol="0">
            <a:normAutofit/>
          </a:bodyPr>
          <a:lstStyle/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es-ES" smtClean="0"/>
          </a:p>
        </p:txBody>
      </p:sp>
      <p:pic>
        <p:nvPicPr>
          <p:cNvPr id="4100" name="3 Imagen" descr="Paths_in_Kalwaria_elac2-v.jp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23850" y="333375"/>
            <a:ext cx="8496300" cy="61198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101" name="18 Imagen" descr="088ed1e3.png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011863" y="5084763"/>
            <a:ext cx="3132137" cy="17732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102" name="20 Imagen" descr="8052be2c.png"/>
          <p:cNvPicPr>
            <a:picLocks noChangeAspect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492500" y="4508500"/>
            <a:ext cx="2592388" cy="2052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4" name="23 Marco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6599"/>
            </a:avLst>
          </a:prstGeom>
          <a:solidFill>
            <a:srgbClr val="D5A769"/>
          </a:solidFill>
          <a:ln>
            <a:noFill/>
          </a:ln>
          <a:scene3d>
            <a:camera prst="orthographicFront"/>
            <a:lightRig rig="threePt" dir="t"/>
          </a:scene3d>
          <a:sp3d>
            <a:bevelT prst="relaxedInse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prstClr val="black"/>
              </a:solidFill>
            </a:endParaRPr>
          </a:p>
        </p:txBody>
      </p:sp>
      <p:sp>
        <p:nvSpPr>
          <p:cNvPr id="30" name="29 Marco"/>
          <p:cNvSpPr/>
          <p:nvPr/>
        </p:nvSpPr>
        <p:spPr>
          <a:xfrm>
            <a:off x="179512" y="188640"/>
            <a:ext cx="8784976" cy="6480720"/>
          </a:xfrm>
          <a:prstGeom prst="frame">
            <a:avLst>
              <a:gd name="adj1" fmla="val 1302"/>
            </a:avLst>
          </a:prstGeom>
          <a:solidFill>
            <a:srgbClr val="D9CE7D"/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prstClr val="black"/>
              </a:solidFill>
            </a:endParaRPr>
          </a:p>
        </p:txBody>
      </p:sp>
      <p:pic>
        <p:nvPicPr>
          <p:cNvPr id="4109" name="26 Imagen" descr="Tocha24555.png"/>
          <p:cNvPicPr>
            <a:picLocks noChangeAspect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755650" y="1557338"/>
            <a:ext cx="3600450" cy="53006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110" name="21 Imagen" descr="Grisi_Woman_812.png"/>
          <p:cNvPicPr>
            <a:picLocks noChangeAspect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1619250" y="3357563"/>
            <a:ext cx="3097213" cy="31670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111" name="27 Rectángulo"/>
          <p:cNvSpPr>
            <a:spLocks noChangeArrowheads="1"/>
          </p:cNvSpPr>
          <p:nvPr/>
        </p:nvSpPr>
        <p:spPr bwMode="auto">
          <a:xfrm>
            <a:off x="2987675" y="6308725"/>
            <a:ext cx="450850" cy="2778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s-ES" sz="1200">
                <a:solidFill>
                  <a:srgbClr val="000000"/>
                </a:solidFill>
                <a:latin typeface="Monotype Corsiva" pitchFamily="66" charset="0"/>
              </a:rPr>
              <a:t>Grisi</a:t>
            </a:r>
          </a:p>
        </p:txBody>
      </p:sp>
      <p:sp>
        <p:nvSpPr>
          <p:cNvPr id="4112" name="28 Rectángulo"/>
          <p:cNvSpPr>
            <a:spLocks noChangeArrowheads="1"/>
          </p:cNvSpPr>
          <p:nvPr/>
        </p:nvSpPr>
        <p:spPr bwMode="auto">
          <a:xfrm>
            <a:off x="1403350" y="6308725"/>
            <a:ext cx="506413" cy="2778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s-ES" sz="1200">
                <a:solidFill>
                  <a:srgbClr val="000000"/>
                </a:solidFill>
                <a:latin typeface="Monotype Corsiva" pitchFamily="66" charset="0"/>
              </a:rPr>
              <a:t>Tocha</a:t>
            </a:r>
          </a:p>
        </p:txBody>
      </p:sp>
      <p:pic>
        <p:nvPicPr>
          <p:cNvPr id="4113" name="15 Imagen" descr="53b7ef9e.png"/>
          <p:cNvPicPr>
            <a:picLocks noChangeAspect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539750" y="5732463"/>
            <a:ext cx="1152525" cy="733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2" name="21 CuadroTexto"/>
          <p:cNvSpPr txBox="1"/>
          <p:nvPr/>
        </p:nvSpPr>
        <p:spPr>
          <a:xfrm>
            <a:off x="3779912" y="3861048"/>
            <a:ext cx="3765774" cy="461665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rthographicFront"/>
              <a:lightRig rig="threePt" dir="t"/>
            </a:scene3d>
            <a:sp3d extrusionH="57150">
              <a:bevelT w="38100" h="38100"/>
            </a:sp3d>
          </a:bodyPr>
          <a:lstStyle/>
          <a:p>
            <a:pPr>
              <a:defRPr/>
            </a:pPr>
            <a:r>
              <a:rPr lang="es-ES" sz="2400" b="1" dirty="0">
                <a:solidFill>
                  <a:srgbClr val="7C3B06"/>
                </a:solidFill>
                <a:latin typeface="Monotype Corsiva" pitchFamily="66" charset="0"/>
              </a:rPr>
              <a:t>Este otoño que llega tan despacio</a:t>
            </a:r>
          </a:p>
        </p:txBody>
      </p:sp>
      <p:sp>
        <p:nvSpPr>
          <p:cNvPr id="23" name="12 Rectángulo"/>
          <p:cNvSpPr>
            <a:spLocks noChangeArrowheads="1"/>
          </p:cNvSpPr>
          <p:nvPr/>
        </p:nvSpPr>
        <p:spPr bwMode="auto">
          <a:xfrm>
            <a:off x="4211960" y="3717032"/>
            <a:ext cx="2650084" cy="184665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>
            <a:bevelT/>
          </a:sp3d>
        </p:spPr>
        <p:txBody>
          <a:bodyPr wrap="none">
            <a:spAutoFit/>
            <a:sp3d extrusionH="57150">
              <a:bevelT w="38100" h="38100"/>
            </a:sp3d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s-ES" sz="2000" b="1" i="1" dirty="0">
              <a:solidFill>
                <a:prstClr val="black"/>
              </a:solidFill>
              <a:latin typeface="Calisto MT" pitchFamily="18" charset="0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1400" i="1" dirty="0">
                <a:solidFill>
                  <a:prstClr val="black"/>
                </a:solidFill>
                <a:latin typeface="Calisto MT" pitchFamily="18" charset="0"/>
              </a:rPr>
              <a:t>         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2000" b="1" i="1" dirty="0">
                <a:solidFill>
                  <a:srgbClr val="7C3B06"/>
                </a:solidFill>
                <a:latin typeface="Calisto MT" pitchFamily="18" charset="0"/>
              </a:rPr>
              <a:t>             </a:t>
            </a:r>
            <a:r>
              <a:rPr lang="es-ES" sz="2000" b="1" i="1" dirty="0">
                <a:solidFill>
                  <a:srgbClr val="7C3B06"/>
                </a:solidFill>
                <a:latin typeface="Monotype Corsiva" pitchFamily="66" charset="0"/>
              </a:rPr>
              <a:t>Candela Martí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2000" b="1" i="1" dirty="0">
                <a:solidFill>
                  <a:srgbClr val="7C3B06"/>
                </a:solidFill>
                <a:latin typeface="Monotype Corsiva" pitchFamily="66" charset="0"/>
              </a:rPr>
              <a:t>        </a:t>
            </a:r>
            <a:r>
              <a:rPr lang="es-ES" sz="2000" b="1" i="1" dirty="0" err="1">
                <a:solidFill>
                  <a:srgbClr val="7C3B06"/>
                </a:solidFill>
                <a:latin typeface="Monotype Corsiva" pitchFamily="66" charset="0"/>
              </a:rPr>
              <a:t>Sant</a:t>
            </a:r>
            <a:r>
              <a:rPr lang="es-ES" sz="2000" b="1" i="1" dirty="0">
                <a:solidFill>
                  <a:srgbClr val="7C3B06"/>
                </a:solidFill>
                <a:latin typeface="Monotype Corsiva" pitchFamily="66" charset="0"/>
              </a:rPr>
              <a:t> </a:t>
            </a:r>
            <a:r>
              <a:rPr lang="es-ES" sz="2000" b="1" i="1" dirty="0" err="1">
                <a:solidFill>
                  <a:srgbClr val="7C3B06"/>
                </a:solidFill>
                <a:latin typeface="Monotype Corsiva" pitchFamily="66" charset="0"/>
              </a:rPr>
              <a:t>Cugat</a:t>
            </a:r>
            <a:r>
              <a:rPr lang="es-ES" sz="2000" b="1" i="1" dirty="0">
                <a:solidFill>
                  <a:srgbClr val="7C3B06"/>
                </a:solidFill>
                <a:latin typeface="Monotype Corsiva" pitchFamily="66" charset="0"/>
              </a:rPr>
              <a:t> del </a:t>
            </a:r>
            <a:r>
              <a:rPr lang="es-ES" sz="2000" b="1" i="1" dirty="0" err="1">
                <a:solidFill>
                  <a:srgbClr val="7C3B06"/>
                </a:solidFill>
                <a:latin typeface="Monotype Corsiva" pitchFamily="66" charset="0"/>
              </a:rPr>
              <a:t>Vallès</a:t>
            </a:r>
            <a:r>
              <a:rPr lang="es-ES" sz="2000" b="1" i="1" dirty="0">
                <a:solidFill>
                  <a:srgbClr val="7C3B06"/>
                </a:solidFill>
                <a:latin typeface="Monotype Corsiva" pitchFamily="66" charset="0"/>
              </a:rPr>
              <a:t>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2000" i="1" dirty="0">
                <a:solidFill>
                  <a:srgbClr val="7C3B06"/>
                </a:solidFill>
                <a:latin typeface="Monotype Corsiva" pitchFamily="66" charset="0"/>
              </a:rPr>
              <a:t>              - Barcelona -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2000" b="1" i="1" dirty="0">
                <a:solidFill>
                  <a:prstClr val="black"/>
                </a:solidFill>
                <a:latin typeface="Calisto MT" pitchFamily="18" charset="0"/>
              </a:rPr>
              <a:t> </a:t>
            </a:r>
            <a:endParaRPr lang="es-ES" i="1" dirty="0">
              <a:solidFill>
                <a:srgbClr val="F79646">
                  <a:lumMod val="50000"/>
                </a:srgbClr>
              </a:solidFill>
              <a:latin typeface="Monotype Corsiva" pitchFamily="66" charset="0"/>
            </a:endParaRPr>
          </a:p>
        </p:txBody>
      </p:sp>
      <p:sp>
        <p:nvSpPr>
          <p:cNvPr id="25" name="24 Rectángulo"/>
          <p:cNvSpPr/>
          <p:nvPr/>
        </p:nvSpPr>
        <p:spPr>
          <a:xfrm>
            <a:off x="0" y="0"/>
            <a:ext cx="9144000" cy="3789040"/>
          </a:xfrm>
          <a:prstGeom prst="rect">
            <a:avLst/>
          </a:prstGeom>
          <a:solidFill>
            <a:srgbClr val="DAB27C"/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prstClr val="white"/>
              </a:solidFill>
            </a:endParaRPr>
          </a:p>
        </p:txBody>
      </p:sp>
      <p:sp>
        <p:nvSpPr>
          <p:cNvPr id="27" name="26 Llamada de flecha hacia arriba"/>
          <p:cNvSpPr/>
          <p:nvPr/>
        </p:nvSpPr>
        <p:spPr>
          <a:xfrm>
            <a:off x="0" y="2060848"/>
            <a:ext cx="9144000" cy="4797152"/>
          </a:xfrm>
          <a:prstGeom prst="upArrowCallout">
            <a:avLst>
              <a:gd name="adj1" fmla="val 40118"/>
              <a:gd name="adj2" fmla="val 25000"/>
              <a:gd name="adj3" fmla="val 25000"/>
              <a:gd name="adj4" fmla="val 64977"/>
            </a:avLst>
          </a:prstGeom>
          <a:solidFill>
            <a:srgbClr val="C68938"/>
          </a:solidFill>
          <a:ln>
            <a:noFill/>
          </a:ln>
          <a:scene3d>
            <a:camera prst="orthographicFront"/>
            <a:lightRig rig="threePt" dir="t"/>
          </a:scene3d>
          <a:sp3d>
            <a:bevelT prst="relaxedInse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prstClr val="white"/>
              </a:solidFill>
            </a:endParaRPr>
          </a:p>
        </p:txBody>
      </p:sp>
      <p:pic>
        <p:nvPicPr>
          <p:cNvPr id="28" name="27 Imagen" descr="0_c7f05_c5dc379f_M.png"/>
          <p:cNvPicPr>
            <a:picLocks noChangeAspect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3276600" y="2276475"/>
            <a:ext cx="2159000" cy="18049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9" name="28 CuadroTexto"/>
          <p:cNvSpPr txBox="1"/>
          <p:nvPr/>
        </p:nvSpPr>
        <p:spPr>
          <a:xfrm>
            <a:off x="4211960" y="3645024"/>
            <a:ext cx="825867" cy="584775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rthographicFront"/>
              <a:lightRig rig="threePt" dir="t"/>
            </a:scene3d>
            <a:sp3d extrusionH="57150">
              <a:bevelT w="38100" h="38100"/>
            </a:sp3d>
          </a:bodyPr>
          <a:lstStyle/>
          <a:p>
            <a:pPr>
              <a:defRPr/>
            </a:pPr>
            <a:r>
              <a:rPr lang="es-ES" sz="3200" b="1" dirty="0">
                <a:solidFill>
                  <a:srgbClr val="C68938"/>
                </a:solidFill>
                <a:latin typeface="Monotype Corsiva" pitchFamily="66" charset="0"/>
              </a:rPr>
              <a:t>Mar</a:t>
            </a:r>
          </a:p>
        </p:txBody>
      </p:sp>
      <p:sp>
        <p:nvSpPr>
          <p:cNvPr id="31" name="30 CuadroTexto"/>
          <p:cNvSpPr txBox="1"/>
          <p:nvPr/>
        </p:nvSpPr>
        <p:spPr>
          <a:xfrm>
            <a:off x="3131840" y="4221088"/>
            <a:ext cx="3055645" cy="584775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rthographicFront"/>
              <a:lightRig rig="threePt" dir="t"/>
            </a:scene3d>
            <a:sp3d extrusionH="57150">
              <a:bevelT w="38100" h="38100"/>
            </a:sp3d>
          </a:bodyPr>
          <a:lstStyle/>
          <a:p>
            <a:pPr>
              <a:defRPr/>
            </a:pPr>
            <a:r>
              <a:rPr lang="es-ES" sz="3200" b="1" dirty="0">
                <a:solidFill>
                  <a:srgbClr val="C68938"/>
                </a:solidFill>
                <a:latin typeface="Monotype Corsiva" pitchFamily="66" charset="0"/>
              </a:rPr>
              <a:t>Difundiendo Poesía</a:t>
            </a:r>
          </a:p>
        </p:txBody>
      </p:sp>
      <p:sp>
        <p:nvSpPr>
          <p:cNvPr id="34" name="33 CuadroTexto"/>
          <p:cNvSpPr txBox="1"/>
          <p:nvPr/>
        </p:nvSpPr>
        <p:spPr>
          <a:xfrm>
            <a:off x="467544" y="5949280"/>
            <a:ext cx="2036135" cy="461665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rthographicFront"/>
              <a:lightRig rig="threePt" dir="t"/>
            </a:scene3d>
            <a:sp3d extrusionH="57150">
              <a:bevelT w="38100" h="38100"/>
            </a:sp3d>
          </a:bodyPr>
          <a:lstStyle/>
          <a:p>
            <a:pPr>
              <a:defRPr/>
            </a:pPr>
            <a:r>
              <a:rPr lang="es-ES" sz="2400" b="1" dirty="0">
                <a:solidFill>
                  <a:srgbClr val="C68938"/>
                </a:solidFill>
                <a:latin typeface="Monotype Corsiva" pitchFamily="66" charset="0"/>
              </a:rPr>
              <a:t>Sin fines de lucro</a:t>
            </a:r>
          </a:p>
        </p:txBody>
      </p:sp>
      <p:sp>
        <p:nvSpPr>
          <p:cNvPr id="35" name="34 Rectángulo"/>
          <p:cNvSpPr>
            <a:spLocks noChangeArrowheads="1"/>
          </p:cNvSpPr>
          <p:nvPr/>
        </p:nvSpPr>
        <p:spPr bwMode="auto">
          <a:xfrm>
            <a:off x="6588224" y="5949280"/>
            <a:ext cx="2273379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scene3d>
            <a:camera prst="orthographicFront"/>
            <a:lightRig rig="threePt" dir="t"/>
          </a:scene3d>
          <a:sp3d>
            <a:bevelT/>
          </a:sp3d>
        </p:spPr>
        <p:txBody>
          <a:bodyPr wrap="none">
            <a:spAutoFit/>
            <a:sp3d extrusionH="57150">
              <a:bevelT w="38100" h="38100"/>
            </a:sp3d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2400" b="1" i="1" dirty="0">
                <a:solidFill>
                  <a:srgbClr val="C68938"/>
                </a:solidFill>
                <a:latin typeface="Monotype Corsiva" pitchFamily="66" charset="0"/>
              </a:rPr>
              <a:t>Avance automático</a:t>
            </a:r>
          </a:p>
        </p:txBody>
      </p:sp>
    </p:spTree>
  </p:cSld>
  <p:clrMapOvr>
    <a:masterClrMapping/>
  </p:clrMapOvr>
  <p:transition spd="slow" advClick="0" advTm="44140">
    <p:fade/>
    <p:sndAc>
      <p:stSnd>
        <p:snd r:embed="rId2" name="05-Beloved (With Kenton Youngstrom)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0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0"/>
                            </p:stCondLst>
                            <p:childTnLst>
                              <p:par>
                                <p:cTn id="11" presetID="50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0000"/>
                            </p:stCondLst>
                            <p:childTnLst>
                              <p:par>
                                <p:cTn id="17" presetID="7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7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5000"/>
                            </p:stCondLst>
                            <p:childTnLst>
                              <p:par>
                                <p:cTn id="26" presetID="10" presetClass="exit" presetSubtype="0" fill="hold" nodeType="afterEffect">
                                  <p:stCondLst>
                                    <p:cond delay="5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7" dur="5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0" presetClass="exit" presetSubtype="0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0" dur="5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10" presetClass="exit" presetSubtype="0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3" dur="8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0" presetClass="exit" presetSubtype="0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6" dur="5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" presetID="10" presetClass="exit" presetSubtype="0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9" dur="5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7" presetClass="exit" presetSubtype="4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" dur="5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7" presetClass="exit" presetSubtype="1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" dur="5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5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28000"/>
                            </p:stCondLst>
                            <p:childTnLst>
                              <p:par>
                                <p:cTn id="50" presetID="50" presetClass="entr" presetSubtype="0" decel="10000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4" dur="5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35000"/>
                            </p:stCondLst>
                            <p:childTnLst>
                              <p:par>
                                <p:cTn id="5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5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1 Título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/>
        <p:txBody>
          <a:bodyPr rtlCol="0">
            <a:normAutofit/>
          </a:bodyPr>
          <a:lstStyle/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es-ES" smtClean="0"/>
          </a:p>
        </p:txBody>
      </p:sp>
      <p:pic>
        <p:nvPicPr>
          <p:cNvPr id="5124" name="3 Imagen" descr="Paths_in_Kalwaria_elac2-v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23850" y="333375"/>
            <a:ext cx="8496300" cy="61198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125" name="18 Imagen" descr="088ed1e3.pn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011863" y="5084763"/>
            <a:ext cx="3132137" cy="17732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126" name="20 Imagen" descr="8052be2c.png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492500" y="4508500"/>
            <a:ext cx="2592388" cy="2052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4" name="23 Marco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6599"/>
            </a:avLst>
          </a:prstGeom>
          <a:solidFill>
            <a:srgbClr val="D5A769"/>
          </a:solidFill>
          <a:ln>
            <a:noFill/>
          </a:ln>
          <a:scene3d>
            <a:camera prst="orthographicFront"/>
            <a:lightRig rig="threePt" dir="t"/>
          </a:scene3d>
          <a:sp3d>
            <a:bevelT prst="relaxedInse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prstClr val="black"/>
              </a:solidFill>
            </a:endParaRPr>
          </a:p>
        </p:txBody>
      </p:sp>
      <p:sp>
        <p:nvSpPr>
          <p:cNvPr id="30" name="29 Marco"/>
          <p:cNvSpPr/>
          <p:nvPr/>
        </p:nvSpPr>
        <p:spPr>
          <a:xfrm>
            <a:off x="179512" y="188640"/>
            <a:ext cx="8784976" cy="6480720"/>
          </a:xfrm>
          <a:prstGeom prst="frame">
            <a:avLst>
              <a:gd name="adj1" fmla="val 1302"/>
            </a:avLst>
          </a:prstGeom>
          <a:solidFill>
            <a:srgbClr val="D9CE7D"/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prstClr val="black"/>
              </a:solidFill>
            </a:endParaRPr>
          </a:p>
        </p:txBody>
      </p:sp>
      <p:pic>
        <p:nvPicPr>
          <p:cNvPr id="5133" name="26 Imagen" descr="Tocha24555.png"/>
          <p:cNvPicPr>
            <a:picLocks noChangeAspect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755650" y="1557338"/>
            <a:ext cx="3600450" cy="53006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134" name="21 Imagen" descr="Grisi_Woman_812.png"/>
          <p:cNvPicPr>
            <a:picLocks noChangeAspect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1619250" y="3357563"/>
            <a:ext cx="3097213" cy="31670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063" name="27 Rectángulo"/>
          <p:cNvSpPr>
            <a:spLocks noChangeArrowheads="1"/>
          </p:cNvSpPr>
          <p:nvPr/>
        </p:nvSpPr>
        <p:spPr bwMode="auto">
          <a:xfrm>
            <a:off x="2987824" y="6309320"/>
            <a:ext cx="450764" cy="2769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  <a:scene3d>
              <a:camera prst="orthographicFront"/>
              <a:lightRig rig="threePt" dir="t"/>
            </a:scene3d>
            <a:sp3d extrusionH="57150">
              <a:bevelT w="38100" h="38100"/>
            </a:sp3d>
          </a:bodyPr>
          <a:lstStyle/>
          <a:p>
            <a:pPr>
              <a:defRPr/>
            </a:pPr>
            <a:r>
              <a:rPr lang="es-ES" sz="1200" b="1" dirty="0" err="1">
                <a:solidFill>
                  <a:srgbClr val="C68938"/>
                </a:solidFill>
                <a:latin typeface="Monotype Corsiva" pitchFamily="66" charset="0"/>
              </a:rPr>
              <a:t>Grisi</a:t>
            </a:r>
            <a:endParaRPr lang="es-ES" sz="1200" b="1" dirty="0">
              <a:solidFill>
                <a:srgbClr val="C68938"/>
              </a:solidFill>
              <a:latin typeface="Monotype Corsiva" pitchFamily="66" charset="0"/>
            </a:endParaRPr>
          </a:p>
        </p:txBody>
      </p:sp>
      <p:sp>
        <p:nvSpPr>
          <p:cNvPr id="2064" name="28 Rectángulo"/>
          <p:cNvSpPr>
            <a:spLocks noChangeArrowheads="1"/>
          </p:cNvSpPr>
          <p:nvPr/>
        </p:nvSpPr>
        <p:spPr bwMode="auto">
          <a:xfrm>
            <a:off x="1403648" y="6309320"/>
            <a:ext cx="506870" cy="2769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  <a:scene3d>
              <a:camera prst="orthographicFront"/>
              <a:lightRig rig="threePt" dir="t"/>
            </a:scene3d>
            <a:sp3d extrusionH="57150">
              <a:bevelT w="38100" h="38100"/>
            </a:sp3d>
          </a:bodyPr>
          <a:lstStyle/>
          <a:p>
            <a:pPr>
              <a:defRPr/>
            </a:pPr>
            <a:r>
              <a:rPr lang="es-ES" sz="1200" b="1" dirty="0">
                <a:solidFill>
                  <a:srgbClr val="C68938"/>
                </a:solidFill>
                <a:latin typeface="Monotype Corsiva" pitchFamily="66" charset="0"/>
              </a:rPr>
              <a:t>Tocha</a:t>
            </a:r>
          </a:p>
        </p:txBody>
      </p:sp>
      <p:sp>
        <p:nvSpPr>
          <p:cNvPr id="32" name="31 CuadroTexto"/>
          <p:cNvSpPr txBox="1">
            <a:spLocks noChangeArrowheads="1"/>
          </p:cNvSpPr>
          <p:nvPr/>
        </p:nvSpPr>
        <p:spPr bwMode="auto">
          <a:xfrm>
            <a:off x="3635896" y="3356992"/>
            <a:ext cx="3636963" cy="1108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  <a:scene3d>
              <a:camera prst="orthographicFront"/>
              <a:lightRig rig="threePt" dir="t"/>
            </a:scene3d>
            <a:sp3d extrusionH="57150">
              <a:bevelT w="38100" h="38100"/>
            </a:sp3d>
          </a:bodyPr>
          <a:lstStyle/>
          <a:p>
            <a:pPr>
              <a:defRPr/>
            </a:pPr>
            <a:r>
              <a:rPr lang="es-ES" b="1" dirty="0">
                <a:solidFill>
                  <a:srgbClr val="7C3B06"/>
                </a:solidFill>
                <a:latin typeface="Monotype Corsiva" pitchFamily="66" charset="0"/>
              </a:rPr>
              <a:t>        </a:t>
            </a:r>
            <a:r>
              <a:rPr lang="es-ES" sz="1600" b="1" dirty="0">
                <a:solidFill>
                  <a:srgbClr val="7C3B06"/>
                </a:solidFill>
                <a:latin typeface="Monotype Corsiva" pitchFamily="66" charset="0"/>
              </a:rPr>
              <a:t>Este otoño que llega tan despacio,             </a:t>
            </a:r>
          </a:p>
          <a:p>
            <a:pPr>
              <a:defRPr/>
            </a:pPr>
            <a:r>
              <a:rPr lang="es-ES" sz="1600" b="1" dirty="0">
                <a:solidFill>
                  <a:srgbClr val="7C3B06"/>
                </a:solidFill>
                <a:latin typeface="Monotype Corsiva" pitchFamily="66" charset="0"/>
              </a:rPr>
              <a:t>         susurros de una lluvia de verano,             </a:t>
            </a:r>
          </a:p>
          <a:p>
            <a:pPr>
              <a:defRPr/>
            </a:pPr>
            <a:r>
              <a:rPr lang="es-ES" sz="1600" b="1" dirty="0">
                <a:solidFill>
                  <a:srgbClr val="7C3B06"/>
                </a:solidFill>
                <a:latin typeface="Monotype Corsiva" pitchFamily="66" charset="0"/>
              </a:rPr>
              <a:t>        mil caricias tatuadas en mi pecho                </a:t>
            </a:r>
          </a:p>
          <a:p>
            <a:pPr>
              <a:defRPr/>
            </a:pPr>
            <a:r>
              <a:rPr lang="es-ES" sz="1600" b="1" dirty="0">
                <a:solidFill>
                  <a:srgbClr val="7C3B06"/>
                </a:solidFill>
                <a:latin typeface="Monotype Corsiva" pitchFamily="66" charset="0"/>
              </a:rPr>
              <a:t>   y tu voz que me envuelve en el silencio. </a:t>
            </a:r>
          </a:p>
        </p:txBody>
      </p:sp>
      <p:pic>
        <p:nvPicPr>
          <p:cNvPr id="5138" name="15 Imagen" descr="53b7ef9e.png"/>
          <p:cNvPicPr>
            <a:picLocks noChangeAspect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539750" y="5732463"/>
            <a:ext cx="1152525" cy="733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8" name="17 CuadroTexto"/>
          <p:cNvSpPr txBox="1">
            <a:spLocks noChangeArrowheads="1"/>
          </p:cNvSpPr>
          <p:nvPr/>
        </p:nvSpPr>
        <p:spPr bwMode="auto">
          <a:xfrm>
            <a:off x="3707904" y="3356992"/>
            <a:ext cx="3549650" cy="10779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  <a:scene3d>
              <a:camera prst="orthographicFront"/>
              <a:lightRig rig="threePt" dir="t"/>
            </a:scene3d>
            <a:sp3d extrusionH="57150">
              <a:bevelT w="38100" h="38100"/>
            </a:sp3d>
          </a:bodyPr>
          <a:lstStyle/>
          <a:p>
            <a:pPr>
              <a:defRPr/>
            </a:pPr>
            <a:r>
              <a:rPr lang="es-ES" sz="1600" b="1" dirty="0">
                <a:solidFill>
                  <a:srgbClr val="7C3B06"/>
                </a:solidFill>
                <a:latin typeface="Monotype Corsiva" pitchFamily="66" charset="0"/>
              </a:rPr>
              <a:t>   La noche me circunda y va ovillando       </a:t>
            </a:r>
          </a:p>
          <a:p>
            <a:pPr>
              <a:defRPr/>
            </a:pPr>
            <a:r>
              <a:rPr lang="es-ES" sz="1600" b="1" dirty="0">
                <a:solidFill>
                  <a:srgbClr val="7C3B06"/>
                </a:solidFill>
                <a:latin typeface="Monotype Corsiva" pitchFamily="66" charset="0"/>
              </a:rPr>
              <a:t>         deleites de un estío ya pasado,                  </a:t>
            </a:r>
          </a:p>
          <a:p>
            <a:pPr>
              <a:defRPr/>
            </a:pPr>
            <a:r>
              <a:rPr lang="es-ES" sz="1600" b="1" dirty="0">
                <a:solidFill>
                  <a:srgbClr val="7C3B06"/>
                </a:solidFill>
                <a:latin typeface="Monotype Corsiva" pitchFamily="66" charset="0"/>
              </a:rPr>
              <a:t>  remembranzas de mar, voces y sueños,    </a:t>
            </a:r>
          </a:p>
          <a:p>
            <a:pPr>
              <a:defRPr/>
            </a:pPr>
            <a:r>
              <a:rPr lang="es-ES" sz="1600" b="1" dirty="0">
                <a:solidFill>
                  <a:srgbClr val="7C3B06"/>
                </a:solidFill>
                <a:latin typeface="Monotype Corsiva" pitchFamily="66" charset="0"/>
              </a:rPr>
              <a:t>  y chispas de dolor que mueve el viento. </a:t>
            </a:r>
          </a:p>
        </p:txBody>
      </p:sp>
      <p:sp>
        <p:nvSpPr>
          <p:cNvPr id="19" name="18 CuadroTexto"/>
          <p:cNvSpPr txBox="1">
            <a:spLocks noChangeArrowheads="1"/>
          </p:cNvSpPr>
          <p:nvPr/>
        </p:nvSpPr>
        <p:spPr bwMode="auto">
          <a:xfrm>
            <a:off x="3635896" y="3645024"/>
            <a:ext cx="3177473" cy="83099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  <a:scene3d>
              <a:camera prst="orthographicFront"/>
              <a:lightRig rig="threePt" dir="t"/>
            </a:scene3d>
            <a:sp3d extrusionH="57150">
              <a:bevelT w="38100" h="38100"/>
            </a:sp3d>
          </a:bodyPr>
          <a:lstStyle/>
          <a:p>
            <a:pPr algn="ctr">
              <a:defRPr/>
            </a:pPr>
            <a:r>
              <a:rPr lang="es-ES" sz="1600" b="1" dirty="0">
                <a:solidFill>
                  <a:srgbClr val="7C3B06"/>
                </a:solidFill>
              </a:rPr>
              <a:t>¿</a:t>
            </a:r>
            <a:r>
              <a:rPr lang="es-ES" sz="1600" b="1" dirty="0">
                <a:solidFill>
                  <a:srgbClr val="7C3B06"/>
                </a:solidFill>
                <a:latin typeface="Monotype Corsiva" pitchFamily="66" charset="0"/>
              </a:rPr>
              <a:t>Qué puerto acogerá mis soledades,       </a:t>
            </a:r>
          </a:p>
          <a:p>
            <a:pPr algn="ctr">
              <a:defRPr/>
            </a:pPr>
            <a:r>
              <a:rPr lang="es-ES" sz="1600" b="1" dirty="0">
                <a:solidFill>
                  <a:srgbClr val="7C3B06"/>
                </a:solidFill>
                <a:latin typeface="Monotype Corsiva" pitchFamily="66" charset="0"/>
              </a:rPr>
              <a:t>     mis azules tristezas, mis despojos?       </a:t>
            </a:r>
          </a:p>
          <a:p>
            <a:pPr algn="ctr">
              <a:defRPr/>
            </a:pPr>
            <a:r>
              <a:rPr lang="es-ES" sz="1600" b="1" dirty="0">
                <a:solidFill>
                  <a:srgbClr val="7C3B06"/>
                </a:solidFill>
                <a:latin typeface="Monotype Corsiva" pitchFamily="66" charset="0"/>
              </a:rPr>
              <a:t>¿Qué resta por hacer si me olvidaste       </a:t>
            </a:r>
          </a:p>
        </p:txBody>
      </p:sp>
      <p:sp>
        <p:nvSpPr>
          <p:cNvPr id="20" name="19 CuadroTexto"/>
          <p:cNvSpPr txBox="1"/>
          <p:nvPr/>
        </p:nvSpPr>
        <p:spPr>
          <a:xfrm>
            <a:off x="3563888" y="3645024"/>
            <a:ext cx="3381054" cy="830997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rthographicFront"/>
              <a:lightRig rig="threePt" dir="t"/>
            </a:scene3d>
            <a:sp3d extrusionH="57150">
              <a:bevelT w="38100" h="38100"/>
            </a:sp3d>
          </a:bodyPr>
          <a:lstStyle/>
          <a:p>
            <a:pPr>
              <a:defRPr/>
            </a:pPr>
            <a:r>
              <a:rPr lang="es-ES" sz="1600" b="1" dirty="0">
                <a:solidFill>
                  <a:srgbClr val="7C3B06"/>
                </a:solidFill>
                <a:latin typeface="Monotype Corsiva" pitchFamily="66" charset="0"/>
              </a:rPr>
              <a:t>    y enclaustré para siempre el corazón?        </a:t>
            </a:r>
          </a:p>
          <a:p>
            <a:pPr>
              <a:defRPr/>
            </a:pPr>
            <a:r>
              <a:rPr lang="es-ES" sz="1600" b="1" dirty="0">
                <a:solidFill>
                  <a:srgbClr val="7C3B06"/>
                </a:solidFill>
                <a:latin typeface="Monotype Corsiva" pitchFamily="66" charset="0"/>
              </a:rPr>
              <a:t>      Quedo viuda de ti, cual lirio roto,     </a:t>
            </a:r>
          </a:p>
          <a:p>
            <a:pPr>
              <a:defRPr/>
            </a:pPr>
            <a:r>
              <a:rPr lang="es-ES" sz="1600" b="1" dirty="0">
                <a:solidFill>
                  <a:srgbClr val="7C3B06"/>
                </a:solidFill>
                <a:latin typeface="Monotype Corsiva" pitchFamily="66" charset="0"/>
              </a:rPr>
              <a:t>        que declina su tallo bajo el sol.      </a:t>
            </a:r>
          </a:p>
        </p:txBody>
      </p:sp>
      <p:sp>
        <p:nvSpPr>
          <p:cNvPr id="21" name="20 CuadroTexto"/>
          <p:cNvSpPr txBox="1"/>
          <p:nvPr/>
        </p:nvSpPr>
        <p:spPr>
          <a:xfrm>
            <a:off x="4644008" y="4509120"/>
            <a:ext cx="1250663" cy="338554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rthographicFront"/>
              <a:lightRig rig="threePt" dir="t"/>
            </a:scene3d>
            <a:sp3d extrusionH="57150">
              <a:bevelT w="38100" h="38100"/>
            </a:sp3d>
          </a:bodyPr>
          <a:lstStyle/>
          <a:p>
            <a:pPr>
              <a:defRPr/>
            </a:pPr>
            <a:r>
              <a:rPr lang="es-ES" sz="1600" b="1" dirty="0">
                <a:solidFill>
                  <a:srgbClr val="7C3B06"/>
                </a:solidFill>
                <a:latin typeface="Monotype Corsiva" pitchFamily="66" charset="0"/>
              </a:rPr>
              <a:t>Candela </a:t>
            </a:r>
            <a:r>
              <a:rPr lang="es-ES" sz="1600" b="1" dirty="0" err="1">
                <a:solidFill>
                  <a:srgbClr val="7C3B06"/>
                </a:solidFill>
                <a:latin typeface="Monotype Corsiva" pitchFamily="66" charset="0"/>
              </a:rPr>
              <a:t>Martì</a:t>
            </a:r>
            <a:endParaRPr lang="es-ES" sz="1600" b="1" dirty="0">
              <a:solidFill>
                <a:srgbClr val="7C3B06"/>
              </a:solidFill>
              <a:latin typeface="Monotype Corsiva" pitchFamily="66" charset="0"/>
            </a:endParaRPr>
          </a:p>
        </p:txBody>
      </p:sp>
      <p:sp>
        <p:nvSpPr>
          <p:cNvPr id="22" name="21 CuadroTexto"/>
          <p:cNvSpPr txBox="1"/>
          <p:nvPr/>
        </p:nvSpPr>
        <p:spPr>
          <a:xfrm>
            <a:off x="4499992" y="5589240"/>
            <a:ext cx="744114" cy="523220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rthographicFront"/>
              <a:lightRig rig="threePt" dir="t"/>
            </a:scene3d>
            <a:sp3d extrusionH="57150">
              <a:bevelT w="38100" h="38100"/>
            </a:sp3d>
          </a:bodyPr>
          <a:lstStyle/>
          <a:p>
            <a:pPr>
              <a:defRPr/>
            </a:pPr>
            <a:r>
              <a:rPr lang="es-ES" sz="2800" b="1" dirty="0">
                <a:solidFill>
                  <a:srgbClr val="7C3B06"/>
                </a:solidFill>
                <a:latin typeface="Monotype Corsiva" pitchFamily="66" charset="0"/>
              </a:rPr>
              <a:t>Mar</a:t>
            </a:r>
          </a:p>
        </p:txBody>
      </p:sp>
      <p:sp>
        <p:nvSpPr>
          <p:cNvPr id="23" name="22 CuadroTexto">
            <a:hlinkClick r:id="rId8"/>
          </p:cNvPr>
          <p:cNvSpPr txBox="1"/>
          <p:nvPr/>
        </p:nvSpPr>
        <p:spPr>
          <a:xfrm>
            <a:off x="4067944" y="6093296"/>
            <a:ext cx="1622560" cy="338554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rthographicFront"/>
              <a:lightRig rig="threePt" dir="t"/>
            </a:scene3d>
            <a:sp3d extrusionH="57150">
              <a:bevelT w="38100" h="38100"/>
            </a:sp3d>
          </a:bodyPr>
          <a:lstStyle/>
          <a:p>
            <a:pPr>
              <a:defRPr/>
            </a:pPr>
            <a:r>
              <a:rPr lang="es-ES" sz="1600" b="1" dirty="0">
                <a:solidFill>
                  <a:srgbClr val="7C3B06"/>
                </a:solidFill>
                <a:latin typeface="Monotype Corsiva" pitchFamily="66" charset="0"/>
              </a:rPr>
              <a:t>stellmar@gmail.com</a:t>
            </a:r>
          </a:p>
        </p:txBody>
      </p:sp>
    </p:spTree>
  </p:cSld>
  <p:clrMapOvr>
    <a:masterClrMapping/>
  </p:clrMapOvr>
  <p:transition spd="slow" advClick="0" advTm="110828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0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2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2000"/>
                            </p:stCondLst>
                            <p:childTnLst>
                              <p:par>
                                <p:cTn id="11" presetID="50" presetClass="entr" presetSubtype="0" decel="100000" fill="hold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1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xit" presetSubtype="0" fill="hold" nodeType="withEffect">
                                  <p:stCondLst>
                                    <p:cond delay="6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" dur="12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11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30000"/>
                            </p:stCondLst>
                            <p:childTnLst>
                              <p:par>
                                <p:cTn id="20" presetID="50" presetClass="entr" presetSubtype="0" decel="100000" fill="hold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1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1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0" presetClass="exit" presetSubtype="0" fill="hold" nodeType="withEffect">
                                  <p:stCondLst>
                                    <p:cond delay="6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6" dur="1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1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48000"/>
                            </p:stCondLst>
                            <p:childTnLst>
                              <p:par>
                                <p:cTn id="29" presetID="50" presetClass="entr" presetSubtype="0" decel="100000" fill="hold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1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1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0" presetClass="exit" presetSubtype="0" fill="hold" nodeType="withEffect">
                                  <p:stCondLst>
                                    <p:cond delay="6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5" dur="1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1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66000"/>
                            </p:stCondLst>
                            <p:childTnLst>
                              <p:par>
                                <p:cTn id="38" presetID="50" presetClass="entr" presetSubtype="0" decel="100000" fill="hold" nodeType="after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9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9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9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80000"/>
                            </p:stCondLst>
                            <p:childTnLst>
                              <p:par>
                                <p:cTn id="44" presetID="10" presetClass="exit" presetSubtype="0" fill="hold" nodeType="afterEffect">
                                  <p:stCondLst>
                                    <p:cond delay="6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5" dur="10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9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10" presetClass="exit" presetSubtype="0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8" dur="10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9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96000"/>
                            </p:stCondLst>
                            <p:childTnLst>
                              <p:par>
                                <p:cTn id="51" presetID="7" presetClass="entr" presetSubtype="1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102000"/>
                            </p:stCondLst>
                            <p:childTnLst>
                              <p:par>
                                <p:cTn id="56" presetID="7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DAB27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 dirty="0">
              <a:solidFill>
                <a:prstClr val="white"/>
              </a:solidFill>
            </a:endParaRPr>
          </a:p>
        </p:txBody>
      </p:sp>
      <p:sp>
        <p:nvSpPr>
          <p:cNvPr id="3" name="2 CuadroTexto"/>
          <p:cNvSpPr txBox="1"/>
          <p:nvPr/>
        </p:nvSpPr>
        <p:spPr>
          <a:xfrm>
            <a:off x="3059832" y="404664"/>
            <a:ext cx="3672800" cy="7017306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rthographicFront"/>
              <a:lightRig rig="threePt" dir="t"/>
            </a:scene3d>
            <a:sp3d extrusionH="57150">
              <a:bevelT w="38100" h="38100"/>
            </a:sp3d>
          </a:bodyPr>
          <a:lstStyle/>
          <a:p>
            <a:pPr>
              <a:defRPr/>
            </a:pPr>
            <a:r>
              <a:rPr lang="es-ES" dirty="0">
                <a:solidFill>
                  <a:prstClr val="black"/>
                </a:solidFill>
              </a:rPr>
              <a:t> </a:t>
            </a:r>
          </a:p>
          <a:p>
            <a:pPr algn="just">
              <a:defRPr/>
            </a:pPr>
            <a:r>
              <a:rPr lang="es-ES" b="1" dirty="0">
                <a:solidFill>
                  <a:srgbClr val="7C3B06"/>
                </a:solidFill>
                <a:latin typeface="Monotype Corsiva" pitchFamily="66" charset="0"/>
              </a:rPr>
              <a:t>Este otoño que llega tan despacio,             </a:t>
            </a:r>
          </a:p>
          <a:p>
            <a:pPr algn="just">
              <a:defRPr/>
            </a:pPr>
            <a:r>
              <a:rPr lang="es-ES" b="1" dirty="0">
                <a:solidFill>
                  <a:srgbClr val="7C3B06"/>
                </a:solidFill>
                <a:latin typeface="Monotype Corsiva" pitchFamily="66" charset="0"/>
              </a:rPr>
              <a:t>susurros de una lluvia de verano,             </a:t>
            </a:r>
          </a:p>
          <a:p>
            <a:pPr algn="just">
              <a:defRPr/>
            </a:pPr>
            <a:r>
              <a:rPr lang="es-ES" b="1" dirty="0">
                <a:solidFill>
                  <a:srgbClr val="7C3B06"/>
                </a:solidFill>
                <a:latin typeface="Monotype Corsiva" pitchFamily="66" charset="0"/>
              </a:rPr>
              <a:t>mil caricias tatuadas en mi pecho                </a:t>
            </a:r>
          </a:p>
          <a:p>
            <a:pPr algn="just">
              <a:defRPr/>
            </a:pPr>
            <a:r>
              <a:rPr lang="es-ES" b="1" dirty="0">
                <a:solidFill>
                  <a:srgbClr val="7C3B06"/>
                </a:solidFill>
                <a:latin typeface="Monotype Corsiva" pitchFamily="66" charset="0"/>
              </a:rPr>
              <a:t>y tu voz que me envuelve en el silencio.  </a:t>
            </a:r>
          </a:p>
          <a:p>
            <a:pPr algn="just">
              <a:defRPr/>
            </a:pPr>
            <a:endParaRPr lang="es-ES" b="1" dirty="0">
              <a:solidFill>
                <a:srgbClr val="7C3B06"/>
              </a:solidFill>
              <a:latin typeface="Monotype Corsiva" pitchFamily="66" charset="0"/>
            </a:endParaRPr>
          </a:p>
          <a:p>
            <a:pPr algn="just">
              <a:defRPr/>
            </a:pPr>
            <a:r>
              <a:rPr lang="es-ES" b="1" dirty="0">
                <a:solidFill>
                  <a:srgbClr val="7C3B06"/>
                </a:solidFill>
                <a:latin typeface="Monotype Corsiva" pitchFamily="66" charset="0"/>
              </a:rPr>
              <a:t>La noche me circunda y va ovillando       </a:t>
            </a:r>
          </a:p>
          <a:p>
            <a:pPr algn="just">
              <a:defRPr/>
            </a:pPr>
            <a:r>
              <a:rPr lang="es-ES" b="1" dirty="0">
                <a:solidFill>
                  <a:srgbClr val="7C3B06"/>
                </a:solidFill>
                <a:latin typeface="Monotype Corsiva" pitchFamily="66" charset="0"/>
              </a:rPr>
              <a:t>deleites de un estío ya pasado,                  </a:t>
            </a:r>
          </a:p>
          <a:p>
            <a:pPr algn="just">
              <a:defRPr/>
            </a:pPr>
            <a:r>
              <a:rPr lang="es-ES" b="1" dirty="0">
                <a:solidFill>
                  <a:srgbClr val="7C3B06"/>
                </a:solidFill>
                <a:latin typeface="Monotype Corsiva" pitchFamily="66" charset="0"/>
              </a:rPr>
              <a:t>remembranzas de mar, voces y sueños,    </a:t>
            </a:r>
          </a:p>
          <a:p>
            <a:pPr algn="just">
              <a:defRPr/>
            </a:pPr>
            <a:r>
              <a:rPr lang="es-ES" b="1" dirty="0">
                <a:solidFill>
                  <a:srgbClr val="7C3B06"/>
                </a:solidFill>
                <a:latin typeface="Monotype Corsiva" pitchFamily="66" charset="0"/>
              </a:rPr>
              <a:t>y chispas de dolor que mueve el viento.   </a:t>
            </a:r>
          </a:p>
          <a:p>
            <a:pPr algn="just">
              <a:defRPr/>
            </a:pPr>
            <a:endParaRPr lang="es-ES" b="1" dirty="0">
              <a:solidFill>
                <a:srgbClr val="7C3B06"/>
              </a:solidFill>
              <a:latin typeface="Monotype Corsiva" pitchFamily="66" charset="0"/>
            </a:endParaRPr>
          </a:p>
          <a:p>
            <a:pPr algn="just">
              <a:defRPr/>
            </a:pPr>
            <a:r>
              <a:rPr lang="es-ES" b="1" dirty="0">
                <a:solidFill>
                  <a:srgbClr val="7C3B06"/>
                </a:solidFill>
                <a:latin typeface="Monotype Corsiva" pitchFamily="66" charset="0"/>
              </a:rPr>
              <a:t>¿Qué puerto acogerá mis soledades,       </a:t>
            </a:r>
          </a:p>
          <a:p>
            <a:pPr algn="just">
              <a:defRPr/>
            </a:pPr>
            <a:r>
              <a:rPr lang="es-ES" b="1" dirty="0">
                <a:solidFill>
                  <a:srgbClr val="7C3B06"/>
                </a:solidFill>
                <a:latin typeface="Monotype Corsiva" pitchFamily="66" charset="0"/>
              </a:rPr>
              <a:t>mis azules tristezas, mis despojos?       </a:t>
            </a:r>
          </a:p>
          <a:p>
            <a:pPr algn="just">
              <a:defRPr/>
            </a:pPr>
            <a:r>
              <a:rPr lang="es-ES" b="1" dirty="0">
                <a:solidFill>
                  <a:srgbClr val="7C3B06"/>
                </a:solidFill>
                <a:latin typeface="Monotype Corsiva" pitchFamily="66" charset="0"/>
              </a:rPr>
              <a:t>¿Qué resta por hacer si me olvidaste       </a:t>
            </a:r>
          </a:p>
          <a:p>
            <a:pPr algn="just">
              <a:defRPr/>
            </a:pPr>
            <a:endParaRPr lang="es-ES" b="1" dirty="0">
              <a:solidFill>
                <a:srgbClr val="7C3B06"/>
              </a:solidFill>
              <a:latin typeface="Monotype Corsiva" pitchFamily="66" charset="0"/>
            </a:endParaRPr>
          </a:p>
          <a:p>
            <a:pPr algn="just">
              <a:defRPr/>
            </a:pPr>
            <a:r>
              <a:rPr lang="es-ES" b="1" dirty="0">
                <a:solidFill>
                  <a:srgbClr val="7C3B06"/>
                </a:solidFill>
                <a:latin typeface="Monotype Corsiva" pitchFamily="66" charset="0"/>
              </a:rPr>
              <a:t>y enclaustré para siempre el corazón?        </a:t>
            </a:r>
          </a:p>
          <a:p>
            <a:pPr algn="just">
              <a:defRPr/>
            </a:pPr>
            <a:r>
              <a:rPr lang="es-ES" b="1" dirty="0">
                <a:solidFill>
                  <a:srgbClr val="7C3B06"/>
                </a:solidFill>
                <a:latin typeface="Monotype Corsiva" pitchFamily="66" charset="0"/>
              </a:rPr>
              <a:t>Quedo viuda de ti, cual lirio roto,     </a:t>
            </a:r>
          </a:p>
          <a:p>
            <a:pPr algn="just">
              <a:defRPr/>
            </a:pPr>
            <a:r>
              <a:rPr lang="es-ES" b="1" dirty="0">
                <a:solidFill>
                  <a:srgbClr val="7C3B06"/>
                </a:solidFill>
                <a:latin typeface="Monotype Corsiva" pitchFamily="66" charset="0"/>
              </a:rPr>
              <a:t>que declina su tallo bajo el sol.      </a:t>
            </a:r>
          </a:p>
          <a:p>
            <a:pPr>
              <a:defRPr/>
            </a:pPr>
            <a:r>
              <a:rPr lang="es-ES" b="1" dirty="0">
                <a:solidFill>
                  <a:srgbClr val="7C3B06"/>
                </a:solidFill>
                <a:latin typeface="Monotype Corsiva" pitchFamily="66" charset="0"/>
              </a:rPr>
              <a:t>    </a:t>
            </a:r>
          </a:p>
          <a:p>
            <a:pPr>
              <a:defRPr/>
            </a:pPr>
            <a:endParaRPr lang="es-ES" dirty="0">
              <a:solidFill>
                <a:prstClr val="black"/>
              </a:solidFill>
            </a:endParaRPr>
          </a:p>
          <a:p>
            <a:pPr>
              <a:defRPr/>
            </a:pPr>
            <a:endParaRPr lang="es-ES" dirty="0">
              <a:solidFill>
                <a:prstClr val="black"/>
              </a:solidFill>
            </a:endParaRPr>
          </a:p>
          <a:p>
            <a:pPr>
              <a:defRPr/>
            </a:pPr>
            <a:r>
              <a:rPr lang="es-ES" dirty="0">
                <a:solidFill>
                  <a:srgbClr val="7C3B06"/>
                </a:solidFill>
                <a:latin typeface="Monotype Corsiva" pitchFamily="66" charset="0"/>
              </a:rPr>
              <a:t>Candela Martí</a:t>
            </a:r>
          </a:p>
          <a:p>
            <a:pPr>
              <a:defRPr/>
            </a:pPr>
            <a:endParaRPr lang="es-ES" dirty="0">
              <a:solidFill>
                <a:prstClr val="black"/>
              </a:solidFill>
            </a:endParaRPr>
          </a:p>
          <a:p>
            <a:pPr>
              <a:defRPr/>
            </a:pPr>
            <a:endParaRPr lang="es-ES" dirty="0">
              <a:solidFill>
                <a:prstClr val="black"/>
              </a:solidFill>
            </a:endParaRPr>
          </a:p>
          <a:p>
            <a:pPr>
              <a:defRPr/>
            </a:pPr>
            <a:endParaRPr lang="es-ES" dirty="0">
              <a:solidFill>
                <a:prstClr val="black"/>
              </a:solidFill>
            </a:endParaRPr>
          </a:p>
        </p:txBody>
      </p:sp>
      <p:pic>
        <p:nvPicPr>
          <p:cNvPr id="6148" name="3 Imagen" descr="0_c7f05_c5dc379f_M.pn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rot="7721512">
            <a:off x="1486694" y="1989932"/>
            <a:ext cx="2160587" cy="1803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>
    <p:fad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 smtClean="0">
              <a:solidFill>
                <a:srgbClr val="000000"/>
              </a:solidFill>
            </a:endParaRPr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 smtClean="0">
              <a:solidFill>
                <a:srgbClr val="000000"/>
              </a:solidFill>
            </a:endParaRPr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 smtClean="0">
              <a:solidFill>
                <a:srgbClr val="000000"/>
              </a:solidFill>
            </a:endParaRPr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endParaRPr lang="es-ES" smtClean="0">
              <a:solidFill>
                <a:srgbClr val="000000"/>
              </a:solidFill>
            </a:endParaRPr>
          </a:p>
        </p:txBody>
      </p:sp>
      <p:pic>
        <p:nvPicPr>
          <p:cNvPr id="11274" name="Picture 10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667000" y="57912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54864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200" b="1" smtClean="0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pic>
        <p:nvPicPr>
          <p:cNvPr id="11277" name="Picture 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971800" y="4572000"/>
            <a:ext cx="2540000" cy="1130300"/>
          </a:xfrm>
          <a:prstGeom prst="rect">
            <a:avLst/>
          </a:prstGeom>
          <a:noFill/>
        </p:spPr>
      </p:pic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 smtClean="0">
              <a:solidFill>
                <a:srgbClr val="000000"/>
              </a:solidFill>
            </a:endParaRPr>
          </a:p>
        </p:txBody>
      </p:sp>
      <p:graphicFrame>
        <p:nvGraphicFramePr>
          <p:cNvPr id="11701" name="Group 437"/>
          <p:cNvGraphicFramePr>
            <a:graphicFrameLocks noGrp="1"/>
          </p:cNvGraphicFramePr>
          <p:nvPr/>
        </p:nvGraphicFramePr>
        <p:xfrm>
          <a:off x="5029200" y="3352800"/>
          <a:ext cx="3200400" cy="1536383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6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7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8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9846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9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0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1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2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3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4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64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5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6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7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650" name="Text Box 386"/>
          <p:cNvSpPr txBox="1">
            <a:spLocks noChangeArrowheads="1"/>
          </p:cNvSpPr>
          <p:nvPr/>
        </p:nvSpPr>
        <p:spPr bwMode="auto">
          <a:xfrm>
            <a:off x="9144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 smtClean="0">
                <a:solidFill>
                  <a:srgbClr val="04265C"/>
                </a:solidFill>
                <a:latin typeface="Berlin Sans FB Demi" pitchFamily="34" charset="0"/>
              </a:rPr>
              <a:t>Propia Creación</a:t>
            </a:r>
          </a:p>
        </p:txBody>
      </p:sp>
      <p:sp>
        <p:nvSpPr>
          <p:cNvPr id="11651" name="Text Box 387"/>
          <p:cNvSpPr txBox="1">
            <a:spLocks noChangeArrowheads="1"/>
          </p:cNvSpPr>
          <p:nvPr/>
        </p:nvSpPr>
        <p:spPr bwMode="auto">
          <a:xfrm>
            <a:off x="50292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 smtClean="0">
                <a:solidFill>
                  <a:srgbClr val="04265C"/>
                </a:solidFill>
                <a:latin typeface="Berlin Sans FB Demi" pitchFamily="34" charset="0"/>
              </a:rPr>
              <a:t>De la Red</a:t>
            </a:r>
          </a:p>
        </p:txBody>
      </p:sp>
      <p:graphicFrame>
        <p:nvGraphicFramePr>
          <p:cNvPr id="11698" name="Group 434"/>
          <p:cNvGraphicFramePr>
            <a:graphicFrameLocks noGrp="1"/>
          </p:cNvGraphicFramePr>
          <p:nvPr/>
        </p:nvGraphicFramePr>
        <p:xfrm>
          <a:off x="914400" y="3352800"/>
          <a:ext cx="3200400" cy="1517904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18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9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0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1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2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3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4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5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6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7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8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9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11677" name="Picture 4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30" cstate="print"/>
          <a:srcRect/>
          <a:stretch>
            <a:fillRect/>
          </a:stretch>
        </p:blipFill>
        <p:spPr bwMode="auto">
          <a:xfrm>
            <a:off x="609600" y="6858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15240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smtClean="0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1_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2_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3_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1_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37</TotalTime>
  <Words>327</Words>
  <Application>Microsoft Office PowerPoint</Application>
  <PresentationFormat>Presentación en pantalla (4:3)</PresentationFormat>
  <Paragraphs>83</Paragraphs>
  <Slides>4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4</vt:i4>
      </vt:variant>
      <vt:variant>
        <vt:lpstr>Títulos de diapositiva</vt:lpstr>
      </vt:variant>
      <vt:variant>
        <vt:i4>4</vt:i4>
      </vt:variant>
    </vt:vector>
  </HeadingPairs>
  <TitlesOfParts>
    <vt:vector size="8" baseType="lpstr">
      <vt:lpstr>1_Tema de Office</vt:lpstr>
      <vt:lpstr>2_Tema de Office</vt:lpstr>
      <vt:lpstr>3_Tema de Office</vt:lpstr>
      <vt:lpstr>1_Diseño predeterminado</vt:lpstr>
      <vt:lpstr>Diapositiva 1</vt:lpstr>
      <vt:lpstr>Diapositiva 2</vt:lpstr>
      <vt:lpstr>Diapositiva 3</vt:lpstr>
      <vt:lpstr>Diapositiva 4</vt:lpstr>
    </vt:vector>
  </TitlesOfParts>
  <Company>SMRP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Mar</dc:creator>
  <cp:lastModifiedBy>Mar</cp:lastModifiedBy>
  <cp:revision>5</cp:revision>
  <dcterms:created xsi:type="dcterms:W3CDTF">2014-11-21T23:53:09Z</dcterms:created>
  <dcterms:modified xsi:type="dcterms:W3CDTF">2015-02-08T21:53:08Z</dcterms:modified>
</cp:coreProperties>
</file>