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1" r:id="rId3"/>
    <p:sldId id="256" r:id="rId4"/>
  </p:sldIdLst>
  <p:sldSz cx="12192000" cy="6858000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uQi24CC517CxJtxRCUzew==" hashData="8Z4WaiHtgbIvl4koLxZeTC5M6Xbo0/ng+pANxc/IrnNU7O4OD2sjF1vwLN2rs2FlMZhnJbFVF78FOO3kha4N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CC0000"/>
    <a:srgbClr val="CC00CC"/>
    <a:srgbClr val="FF9900"/>
    <a:srgbClr val="FF9966"/>
    <a:srgbClr val="6666FF"/>
    <a:srgbClr val="3399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714" y="27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06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C939D-854E-401F-BC2C-E40C21CF8883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736175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A3542-0AE9-450E-AFDC-27DD25386420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46155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1B93-D92E-47E2-B28F-3819976C44C8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088567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812F-CF2C-4106-A920-570AB172F655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879486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CFC23-1D0B-4BC8-BE85-35CE868B6B75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507106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FBAA7-856E-4500-AA59-5241E5273713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429748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A80FC-F7AD-480D-8A8C-92D183B26587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544360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C40F-FFFD-4A74-B8D8-065D6E0D3D03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225563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3D52-B1B0-4369-813B-8FB6FEBFC3DA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4115544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BA539-6B27-4BE0-BF0A-58C07C2BFE6C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951752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1180-C90C-48F3-8823-91D78B16B118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0300309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E81371-BE5A-7C17-B0AE-1516161D01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25DF85C-7307-A494-4777-D1AB1AFCB6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6BC6B5E-8D99-E598-2E42-2AAE5DBB2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498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547D0-18D2-4AB9-B7D6-5592912E0D7B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343379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158DDF6-6311-9704-D037-251C88FC659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66501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10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41" b="10141"/>
          <a:stretch/>
        </p:blipFill>
        <p:spPr>
          <a:xfrm>
            <a:off x="335200" y="404580"/>
            <a:ext cx="11521600" cy="6120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Rectángulo 16"/>
          <p:cNvSpPr/>
          <p:nvPr/>
        </p:nvSpPr>
        <p:spPr>
          <a:xfrm>
            <a:off x="2495500" y="-175262"/>
            <a:ext cx="102974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i="1" kern="0" spc="15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momento de inspiración</a:t>
            </a:r>
            <a:endParaRPr lang="es-ES" sz="6000" i="1" dirty="0">
              <a:solidFill>
                <a:schemeClr val="bg1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CAA3EAD2-6550-AF4E-F3D1-964C1AF3B30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4" b="21794"/>
          <a:stretch/>
        </p:blipFill>
        <p:spPr>
          <a:xfrm>
            <a:off x="335200" y="332570"/>
            <a:ext cx="11521600" cy="6120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Rectangle 9">
            <a:extLst>
              <a:ext uri="{FF2B5EF4-FFF2-40B4-BE49-F238E27FC236}">
                <a16:creationId xmlns:a16="http://schemas.microsoft.com/office/drawing/2014/main" id="{D95D6D45-B18F-D54B-5D6B-92CDA0D58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070" y="538721"/>
            <a:ext cx="5112710" cy="5780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5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produce con emoción </a:t>
            </a:r>
            <a:endParaRPr lang="es-ES" sz="32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 eres la culpable de tal sensación </a:t>
            </a:r>
            <a:endParaRPr lang="es-ES" sz="32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5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terminare con una canción. </a:t>
            </a:r>
            <a:endParaRPr lang="es-ES" sz="32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Fácilmente estas palabras </a:t>
            </a:r>
            <a:endParaRPr lang="es-ES" sz="32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nacen de mi alma y de las cabras </a:t>
            </a:r>
            <a:endParaRPr lang="es-ES" sz="32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5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quiero que suenen como sombras </a:t>
            </a:r>
            <a:endParaRPr lang="es-ES" sz="32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una historia sin obras. 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3B8A8540-CF73-92DB-57F1-94BA93F644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30" b="10430"/>
          <a:stretch/>
        </p:blipFill>
        <p:spPr>
          <a:xfrm>
            <a:off x="335200" y="356366"/>
            <a:ext cx="11529221" cy="6097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ctangle 11">
            <a:extLst>
              <a:ext uri="{FF2B5EF4-FFF2-40B4-BE49-F238E27FC236}">
                <a16:creationId xmlns:a16="http://schemas.microsoft.com/office/drawing/2014/main" id="{5DADF704-285F-7382-9DEE-E20F774353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6930" y="80525"/>
            <a:ext cx="4207491" cy="6434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900" i="1" kern="0" spc="15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Estoy jugando con mis versos </a:t>
            </a:r>
            <a:endParaRPr lang="es-ES" sz="29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900" i="1" kern="0" spc="15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sentido y sin besos </a:t>
            </a:r>
            <a:endParaRPr lang="es-ES" sz="29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900" i="1" kern="0" spc="15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entierro rápidamente mis huesos </a:t>
            </a:r>
            <a:endParaRPr lang="es-ES" sz="29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900" i="1" kern="0" spc="10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no sentir la burla de los presos. </a:t>
            </a:r>
            <a:endParaRPr lang="es-ES" sz="29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900" i="1" kern="0" spc="10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vez estoy muy loco </a:t>
            </a:r>
            <a:endParaRPr lang="es-ES" sz="29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900" i="1" kern="0" spc="15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que escribo muy poco </a:t>
            </a:r>
            <a:endParaRPr lang="es-ES" sz="29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900" i="1" kern="0" spc="10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cosas bellas nada invoco </a:t>
            </a:r>
            <a:endParaRPr lang="es-ES" sz="2900" i="1" kern="100" dirty="0"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900" i="1" kern="0" spc="10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quiero que suenen loco.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43EBA18-63AC-C56C-8C7E-0C929EF79E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6" b="9856"/>
          <a:stretch/>
        </p:blipFill>
        <p:spPr>
          <a:xfrm>
            <a:off x="367180" y="369893"/>
            <a:ext cx="11504861" cy="6155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Box 16">
            <a:extLst>
              <a:ext uri="{FF2B5EF4-FFF2-40B4-BE49-F238E27FC236}">
                <a16:creationId xmlns:a16="http://schemas.microsoft.com/office/drawing/2014/main" id="{6FCE07FA-8363-5BC5-C23D-55EC555613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58364" y="4981583"/>
            <a:ext cx="201628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6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862331A-FB6D-5C2E-5D48-748B6F1071C4}"/>
              </a:ext>
            </a:extLst>
          </p:cNvPr>
          <p:cNvSpPr txBox="1"/>
          <p:nvPr/>
        </p:nvSpPr>
        <p:spPr>
          <a:xfrm>
            <a:off x="234392" y="7029500"/>
            <a:ext cx="2952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1AA41A9-9ED5-B340-D8B1-29392675DE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00" y="343406"/>
            <a:ext cx="11561201" cy="6144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DAE14E4-6141-4E98-7498-2B56FEBCF1B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2"/>
          <a:stretch/>
        </p:blipFill>
        <p:spPr>
          <a:xfrm>
            <a:off x="327580" y="356365"/>
            <a:ext cx="11568822" cy="6131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B8D137D-B34E-25EB-A921-C09589A880AE}"/>
              </a:ext>
            </a:extLst>
          </p:cNvPr>
          <p:cNvSpPr txBox="1"/>
          <p:nvPr/>
        </p:nvSpPr>
        <p:spPr>
          <a:xfrm>
            <a:off x="7176150" y="369893"/>
            <a:ext cx="4576660" cy="58831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Estas frases no tienen sentido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parecen un batido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5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tonteras de un bandido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sirven para el barrido.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esta vez termino bien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beso en tu mejilla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sacarte una sonrisa 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200" i="1" kern="0" spc="1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esta estúpida oración.</a:t>
            </a:r>
            <a:endParaRPr lang="es-ES" sz="3200" i="1" kern="100" dirty="0">
              <a:solidFill>
                <a:schemeClr val="bg1"/>
              </a:solidFill>
              <a:effectLst/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>
        <p:sndAc>
          <p:stSnd loop="1">
            <p:snd r:embed="rId2" name="a33udio1.wav"/>
          </p:stSnd>
        </p:sndAc>
      </p:transition>
    </mc:Choice>
    <mc:Fallback xmlns="">
      <p:transition advClick="0" advTm="12000">
        <p:sndAc>
          <p:stSnd loop="1">
            <p:snd r:embed="rId10" name="a33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2" presetClass="entr" presetSubtype="4" fill="hold" grpId="2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mph" presetSubtype="2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2" presetClass="exit" presetSubtype="3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95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1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0"/>
                            </p:stCondLst>
                            <p:childTnLst>
                              <p:par>
                                <p:cTn id="55" presetID="43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4" presetID="41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0" tmFilter="0,0; .5, 0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9000"/>
                            </p:stCondLst>
                            <p:childTnLst>
                              <p:par>
                                <p:cTn id="72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60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mph" presetSubtype="2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2" presetID="2" presetClass="exit" presetSubtype="3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9000"/>
                            </p:stCondLst>
                            <p:childTnLst>
                              <p:par>
                                <p:cTn id="8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3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3" grpId="0"/>
      <p:bldP spid="23" grpId="1"/>
      <p:bldP spid="23" grpId="2"/>
      <p:bldP spid="25" grpId="0"/>
      <p:bldP spid="25" grpId="1"/>
      <p:bldP spid="25" grpId="2"/>
      <p:bldP spid="4" grpId="0"/>
      <p:bldP spid="5" grpId="0"/>
      <p:bldP spid="8" grpId="0"/>
      <p:bldP spid="8" grpId="1"/>
      <p:bldP spid="8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11F8E5D-ECD4-A57D-17FB-D3E245B9C8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2EDC64C-CC28-74DE-4933-BD4B63E859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5E8E80D6-A379-7042-2C2B-CA48A9595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90EF994-4745-478E-40FC-6510E74F4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8BCBF0F-C45B-2002-F27F-E31DF39DA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EDEAE7EB-4B2A-8BE7-DBA3-4D3620B33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CBCA743-FAA7-380A-C5AA-B0B147FE1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CD8A12C3-80AD-0552-91F9-E9E7382F1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E57A22B-961E-C466-9AB0-8259AFEB8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247CEB3-4824-31B6-7176-376C2C8F5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990D26F-0AC1-46D4-CEE3-C67CA3352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73EE343-E0A7-F693-37F1-E3BB696C28FB}"/>
              </a:ext>
            </a:extLst>
          </p:cNvPr>
          <p:cNvSpPr txBox="1"/>
          <p:nvPr/>
        </p:nvSpPr>
        <p:spPr>
          <a:xfrm>
            <a:off x="119170" y="6957490"/>
            <a:ext cx="1224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3377027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dèle par défaut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154</Words>
  <Application>Microsoft Office PowerPoint</Application>
  <PresentationFormat>Panorámica</PresentationFormat>
  <Paragraphs>29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Modèle par défaut</vt:lpstr>
      <vt:lpstr>Diseño predeterminado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Este momento de inspiración </dc:title>
  <dc:creator>jrvallegomez@outlook.es</dc:creator>
  <cp:keywords>poesia</cp:keywords>
  <cp:lastModifiedBy>jose ruiz</cp:lastModifiedBy>
  <cp:revision>18</cp:revision>
  <dcterms:created xsi:type="dcterms:W3CDTF">2007-02-25T13:34:56Z</dcterms:created>
  <dcterms:modified xsi:type="dcterms:W3CDTF">2024-06-02T06:18:49Z</dcterms:modified>
</cp:coreProperties>
</file>