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gif" ContentType="image/gif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notesMasterIdLst>
    <p:notesMasterId r:id="rId7"/>
  </p:notesMasterIdLst>
  <p:sldIdLst>
    <p:sldId id="259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VeDKq6aVZzq1WLYr1yqIg==" hashData="4uStSLjxwMnODRJW074erXyfVo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6A6F75"/>
    <a:srgbClr val="3A3D40"/>
    <a:srgbClr val="A5AFB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1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FE582A8-8853-4907-A1B7-1B94012627CB}" type="datetimeFigureOut">
              <a:rPr lang="es-ES"/>
              <a:pPr>
                <a:defRPr/>
              </a:pPr>
              <a:t>11/10/2016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5583964-B682-45F0-AC01-5485DC1CC62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081C5-3FE5-4F80-BDC6-7D4C1A85A0D0}" type="datetimeFigureOut">
              <a:rPr lang="es-ES"/>
              <a:pPr>
                <a:defRPr/>
              </a:pPr>
              <a:t>11/10/2016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2EBBF-5821-47CE-A546-729C9F6D737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Click="0" advTm="51343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3C26BB6-1D1A-4F4D-A737-0132BAF4BE32}" type="datetimeFigureOut">
              <a:rPr lang="es-ES"/>
              <a:pPr>
                <a:defRPr/>
              </a:pPr>
              <a:t>11/10/2016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93DE14A-F595-4C98-9259-F6F9807407D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51343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jpeg"/><Relationship Id="rId7" Type="http://schemas.openxmlformats.org/officeDocument/2006/relationships/image" Target="../media/image9.jpeg"/><Relationship Id="rId12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hyperlink" Target="mailto:stellmar@gmail.com" TargetMode="External"/><Relationship Id="rId5" Type="http://schemas.openxmlformats.org/officeDocument/2006/relationships/image" Target="../media/image7.jpeg"/><Relationship Id="rId10" Type="http://schemas.openxmlformats.org/officeDocument/2006/relationships/image" Target="../media/image3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1 Imagen" descr="258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260350"/>
            <a:ext cx="8496300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6"/>
            </a:avLst>
          </a:prstGeom>
          <a:solidFill>
            <a:srgbClr val="DCDCDD"/>
          </a:solidFill>
          <a:ln w="76200">
            <a:solidFill>
              <a:srgbClr val="A6A6A8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043608" y="404664"/>
            <a:ext cx="755335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By Mar</a:t>
            </a:r>
          </a:p>
        </p:txBody>
      </p:sp>
      <p:sp>
        <p:nvSpPr>
          <p:cNvPr id="19" name="18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2344"/>
            </a:avLst>
          </a:prstGeom>
          <a:solidFill>
            <a:srgbClr val="A6A6A8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2339975" y="1628775"/>
            <a:ext cx="2520950" cy="3313113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2195736" y="1484784"/>
            <a:ext cx="2808312" cy="3672408"/>
          </a:xfrm>
          <a:prstGeom prst="frame">
            <a:avLst>
              <a:gd name="adj1" fmla="val 8669"/>
            </a:avLst>
          </a:prstGeom>
          <a:solidFill>
            <a:srgbClr val="DCDCDD"/>
          </a:solidFill>
          <a:ln w="76200">
            <a:solidFill>
              <a:srgbClr val="A6A6A8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2267744" y="1556792"/>
            <a:ext cx="2664296" cy="3528392"/>
          </a:xfrm>
          <a:prstGeom prst="frame">
            <a:avLst>
              <a:gd name="adj1" fmla="val 201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pic>
        <p:nvPicPr>
          <p:cNvPr id="2065" name="Picture 36" descr="D:\AGOSTO2016\MR_Ker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341438"/>
            <a:ext cx="370840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5868144" y="2636912"/>
            <a:ext cx="2194832" cy="769441"/>
          </a:xfrm>
          <a:prstGeom prst="rect">
            <a:avLst/>
          </a:prstGeom>
          <a:noFill/>
        </p:spPr>
        <p:txBody>
          <a:bodyPr wrap="none" rtlCol="0">
            <a:prstTxWarp prst="textCanUp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400" dirty="0" smtClean="0">
                <a:solidFill>
                  <a:srgbClr val="A5AFB0"/>
                </a:solidFill>
                <a:latin typeface="Monotype Corsiva" pitchFamily="66" charset="0"/>
              </a:rPr>
              <a:t>Este amor</a:t>
            </a:r>
            <a:endParaRPr lang="es-ES" sz="4400" dirty="0">
              <a:solidFill>
                <a:srgbClr val="A5AFB0"/>
              </a:solidFill>
              <a:latin typeface="Monotype Corsiva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6300192" y="3573016"/>
            <a:ext cx="1972015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endParaRPr lang="es-ES" sz="2800" dirty="0" smtClean="0">
              <a:solidFill>
                <a:srgbClr val="A5AFB0"/>
              </a:solidFill>
              <a:latin typeface="Monotype Corsiva" pitchFamily="66" charset="0"/>
            </a:endParaRPr>
          </a:p>
          <a:p>
            <a:r>
              <a:rPr lang="es-ES" sz="2800" dirty="0" err="1" smtClean="0">
                <a:solidFill>
                  <a:srgbClr val="A5AFB0"/>
                </a:solidFill>
                <a:latin typeface="Monotype Corsiva" pitchFamily="66" charset="0"/>
              </a:rPr>
              <a:t>Meira</a:t>
            </a:r>
            <a:r>
              <a:rPr lang="es-ES" sz="2800" dirty="0" smtClean="0">
                <a:solidFill>
                  <a:srgbClr val="A5AFB0"/>
                </a:solidFill>
                <a:latin typeface="Monotype Corsiva" pitchFamily="66" charset="0"/>
              </a:rPr>
              <a:t> </a:t>
            </a:r>
            <a:r>
              <a:rPr lang="es-ES" sz="2800" dirty="0" err="1" smtClean="0">
                <a:solidFill>
                  <a:srgbClr val="A5AFB0"/>
                </a:solidFill>
                <a:latin typeface="Monotype Corsiva" pitchFamily="66" charset="0"/>
              </a:rPr>
              <a:t>Delmar</a:t>
            </a:r>
            <a:endParaRPr lang="es-ES" sz="2800" dirty="0">
              <a:solidFill>
                <a:srgbClr val="A5AFB0"/>
              </a:solidFill>
              <a:latin typeface="Monotype Corsiva" pitchFamily="66" charset="0"/>
            </a:endParaRPr>
          </a:p>
        </p:txBody>
      </p:sp>
      <p:pic>
        <p:nvPicPr>
          <p:cNvPr id="33" name="32 Imagen" descr="Automne déc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55776" y="4962723"/>
            <a:ext cx="2376264" cy="1895277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2492896"/>
            <a:ext cx="9144000" cy="4365104"/>
          </a:xfrm>
          <a:prstGeom prst="rect">
            <a:avLst/>
          </a:prstGeom>
          <a:solidFill>
            <a:srgbClr val="6A6F75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1" name="20 Pentágono"/>
          <p:cNvSpPr/>
          <p:nvPr/>
        </p:nvSpPr>
        <p:spPr>
          <a:xfrm rot="5400000">
            <a:off x="1957400" y="-1957400"/>
            <a:ext cx="5229200" cy="9144000"/>
          </a:xfrm>
          <a:prstGeom prst="homePlate">
            <a:avLst>
              <a:gd name="adj" fmla="val 51112"/>
            </a:avLst>
          </a:prstGeom>
          <a:solidFill>
            <a:srgbClr val="A5AFB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2411760" y="1412776"/>
            <a:ext cx="421461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rgbClr val="6A6F75"/>
                </a:solidFill>
                <a:latin typeface="Monotype Corsiva" pitchFamily="66" charset="0"/>
              </a:rPr>
              <a:t>Presentación StellMar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3491880" y="3573016"/>
            <a:ext cx="2210862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>
                <a:solidFill>
                  <a:srgbClr val="A5AFB0"/>
                </a:solidFill>
                <a:latin typeface="Book Antiqua" pitchFamily="18" charset="0"/>
              </a:rPr>
              <a:t>Sin fines de lucro</a:t>
            </a:r>
          </a:p>
        </p:txBody>
      </p:sp>
      <p:pic>
        <p:nvPicPr>
          <p:cNvPr id="29" name="14 Imagen" descr="piano.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938" y="5300663"/>
            <a:ext cx="1808162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30 CuadroTexto"/>
          <p:cNvSpPr txBox="1"/>
          <p:nvPr/>
        </p:nvSpPr>
        <p:spPr>
          <a:xfrm>
            <a:off x="2771800" y="5877272"/>
            <a:ext cx="3490058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chemeClr val="tx1">
                    <a:lumMod val="65000"/>
                    <a:lumOff val="35000"/>
                  </a:schemeClr>
                </a:solidFill>
                <a:latin typeface="Monotype Corsiva" pitchFamily="66" charset="0"/>
              </a:rPr>
              <a:t>Música : Without You-W.Ham.T.Evans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2987824" y="2420888"/>
            <a:ext cx="3055645" cy="584775"/>
          </a:xfrm>
          <a:prstGeom prst="rect">
            <a:avLst/>
          </a:prstGeom>
          <a:noFill/>
        </p:spPr>
        <p:txBody>
          <a:bodyPr wrap="none">
            <a:prstTxWarp prst="textDoubleWave1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b="1" dirty="0">
                <a:solidFill>
                  <a:srgbClr val="6A6F75"/>
                </a:solidFill>
                <a:latin typeface="Monotype Corsiva" pitchFamily="66" charset="0"/>
              </a:rPr>
              <a:t>Difundiendo </a:t>
            </a:r>
            <a:r>
              <a:rPr lang="es-ES" sz="3200" b="1" dirty="0" smtClean="0">
                <a:solidFill>
                  <a:srgbClr val="6A6F75"/>
                </a:solidFill>
                <a:latin typeface="Monotype Corsiva" pitchFamily="66" charset="0"/>
              </a:rPr>
              <a:t>Poesía</a:t>
            </a:r>
            <a:endParaRPr lang="es-ES" sz="3200" b="1" dirty="0">
              <a:solidFill>
                <a:srgbClr val="6A6F75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40236">
    <p:fade/>
    <p:sndAc>
      <p:stSnd>
        <p:snd r:embed="rId2" name="14 - Without You - W. Ham,T. Eva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xit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7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7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7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0"/>
                            </p:stCondLst>
                            <p:childTnLst>
                              <p:par>
                                <p:cTn id="5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1 Imagen" descr="25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60350"/>
            <a:ext cx="8496300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386"/>
            </a:avLst>
          </a:prstGeom>
          <a:solidFill>
            <a:srgbClr val="DCDCDD"/>
          </a:solidFill>
          <a:ln w="76200">
            <a:solidFill>
              <a:srgbClr val="A6A6A8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1043608" y="404664"/>
            <a:ext cx="755335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Monotype Corsiva" pitchFamily="66" charset="0"/>
              </a:rPr>
              <a:t>By Mar</a:t>
            </a:r>
          </a:p>
        </p:txBody>
      </p:sp>
      <p:sp>
        <p:nvSpPr>
          <p:cNvPr id="19" name="18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2344"/>
            </a:avLst>
          </a:prstGeom>
          <a:solidFill>
            <a:srgbClr val="A6A6A8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27" name="26 Rectángulo"/>
          <p:cNvSpPr/>
          <p:nvPr/>
        </p:nvSpPr>
        <p:spPr>
          <a:xfrm>
            <a:off x="2339975" y="1628775"/>
            <a:ext cx="2520950" cy="3313113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2339975" y="1628775"/>
            <a:ext cx="2520950" cy="3313113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2339975" y="1628775"/>
            <a:ext cx="2520950" cy="3313113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2339975" y="1628775"/>
            <a:ext cx="2520950" cy="3313113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2339975" y="1628775"/>
            <a:ext cx="2520950" cy="3313113"/>
          </a:xfrm>
          <a:prstGeom prst="rect">
            <a:avLst/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2339975" y="1628775"/>
            <a:ext cx="2520950" cy="3313113"/>
          </a:xfrm>
          <a:prstGeom prst="rect">
            <a:avLst/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2339975" y="1628775"/>
            <a:ext cx="2520950" cy="3313113"/>
          </a:xfrm>
          <a:prstGeom prst="rect">
            <a:avLst/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2195736" y="1484784"/>
            <a:ext cx="2808312" cy="3672408"/>
          </a:xfrm>
          <a:prstGeom prst="frame">
            <a:avLst>
              <a:gd name="adj1" fmla="val 8669"/>
            </a:avLst>
          </a:prstGeom>
          <a:solidFill>
            <a:srgbClr val="DCDCDD"/>
          </a:solidFill>
          <a:ln w="76200">
            <a:solidFill>
              <a:srgbClr val="A6A6A8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2267744" y="1556792"/>
            <a:ext cx="2664296" cy="3528392"/>
          </a:xfrm>
          <a:prstGeom prst="frame">
            <a:avLst>
              <a:gd name="adj1" fmla="val 2019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2915816" y="4941168"/>
            <a:ext cx="851515" cy="276999"/>
          </a:xfrm>
          <a:prstGeom prst="rect">
            <a:avLst/>
          </a:prstGeom>
          <a:solidFill>
            <a:srgbClr val="A5AFB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200" dirty="0">
                <a:solidFill>
                  <a:srgbClr val="6A6F75"/>
                </a:solidFill>
                <a:latin typeface="Monotype Corsiva" pitchFamily="66" charset="0"/>
              </a:rPr>
              <a:t>Kent Wallis</a:t>
            </a:r>
          </a:p>
        </p:txBody>
      </p:sp>
      <p:pic>
        <p:nvPicPr>
          <p:cNvPr id="3096" name="Picture 36" descr="D:\AGOSTO2016\MR_Keri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1341438"/>
            <a:ext cx="370840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36 CuadroTexto"/>
          <p:cNvSpPr txBox="1">
            <a:spLocks noChangeArrowheads="1"/>
          </p:cNvSpPr>
          <p:nvPr/>
        </p:nvSpPr>
        <p:spPr bwMode="auto">
          <a:xfrm>
            <a:off x="6516688" y="765175"/>
            <a:ext cx="1839912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ir casi juntos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pero no juntos,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caminar paso a paso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entre los dos un muro</a:t>
            </a:r>
          </a:p>
        </p:txBody>
      </p:sp>
      <p:sp>
        <p:nvSpPr>
          <p:cNvPr id="39" name="38 CuadroTexto"/>
          <p:cNvSpPr txBox="1">
            <a:spLocks noChangeArrowheads="1"/>
          </p:cNvSpPr>
          <p:nvPr/>
        </p:nvSpPr>
        <p:spPr bwMode="auto">
          <a:xfrm>
            <a:off x="6516688" y="1989138"/>
            <a:ext cx="1941512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cristal,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el viento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del Sur que si se nombra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¡Viento del Sur! parece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se va con su nombre,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este amor.</a:t>
            </a:r>
          </a:p>
          <a:p>
            <a:endParaRPr lang="es-ES" sz="1600" dirty="0">
              <a:solidFill>
                <a:srgbClr val="3A3D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39 CuadroTexto"/>
          <p:cNvSpPr txBox="1">
            <a:spLocks noChangeArrowheads="1"/>
          </p:cNvSpPr>
          <p:nvPr/>
        </p:nvSpPr>
        <p:spPr bwMode="auto">
          <a:xfrm>
            <a:off x="6516688" y="3644900"/>
            <a:ext cx="190976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el río que une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con sus manos de agua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las orillas que aparta,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el tiempo también,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como la vida,</a:t>
            </a:r>
          </a:p>
        </p:txBody>
      </p:sp>
      <p:sp>
        <p:nvSpPr>
          <p:cNvPr id="41" name="40 CuadroTexto"/>
          <p:cNvSpPr txBox="1">
            <a:spLocks noChangeArrowheads="1"/>
          </p:cNvSpPr>
          <p:nvPr/>
        </p:nvSpPr>
        <p:spPr bwMode="auto">
          <a:xfrm>
            <a:off x="6516688" y="4868863"/>
            <a:ext cx="214153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nos huyen viviéndonos,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dejándonos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cada vez menos nuestros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más suyos,</a:t>
            </a:r>
          </a:p>
          <a:p>
            <a:r>
              <a:rPr lang="es-ES" sz="1600" dirty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este amor.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6516216" y="764704"/>
            <a:ext cx="19094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decir mañana</a:t>
            </a:r>
          </a:p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estar pensando nunca,</a:t>
            </a:r>
          </a:p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saber que vamos</a:t>
            </a:r>
          </a:p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hacia ninguna parte</a:t>
            </a:r>
          </a:p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sin embargo nada</a:t>
            </a:r>
          </a:p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podría detenernos,</a:t>
            </a:r>
            <a:endParaRPr lang="es-ES" sz="1600" dirty="0">
              <a:solidFill>
                <a:srgbClr val="3A3D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6516216" y="2204864"/>
            <a:ext cx="19912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la mansedumbre</a:t>
            </a:r>
          </a:p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del mar, que es el anverso</a:t>
            </a:r>
          </a:p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ocultas tempestades,</a:t>
            </a:r>
          </a:p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este amor.</a:t>
            </a:r>
            <a:endParaRPr lang="es-ES" sz="1600" dirty="0">
              <a:solidFill>
                <a:srgbClr val="3A3D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6516216" y="3356992"/>
            <a:ext cx="1516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Este</a:t>
            </a:r>
          </a:p>
          <a:p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desesperado amor. </a:t>
            </a:r>
            <a:endParaRPr lang="es-ES" sz="1600" dirty="0">
              <a:solidFill>
                <a:srgbClr val="3A3D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6732240" y="4005064"/>
            <a:ext cx="12089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err="1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Meira</a:t>
            </a:r>
            <a:r>
              <a:rPr lang="es-ES" sz="1600" dirty="0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1600" dirty="0" err="1" smtClean="0">
                <a:solidFill>
                  <a:srgbClr val="3A3D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Delmar</a:t>
            </a:r>
            <a:endParaRPr lang="es-ES" sz="1600" dirty="0">
              <a:solidFill>
                <a:srgbClr val="3A3D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6804248" y="3645024"/>
            <a:ext cx="82586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b="1" dirty="0" smtClean="0">
                <a:solidFill>
                  <a:srgbClr val="6A6F75"/>
                </a:solidFill>
                <a:latin typeface="Monotype Corsiva" pitchFamily="66" charset="0"/>
              </a:rPr>
              <a:t>Mar</a:t>
            </a:r>
            <a:endParaRPr lang="es-ES" sz="3200" b="1" dirty="0">
              <a:solidFill>
                <a:srgbClr val="6A6F75"/>
              </a:solidFill>
              <a:latin typeface="Monotype Corsiva" pitchFamily="66" charset="0"/>
            </a:endParaRPr>
          </a:p>
        </p:txBody>
      </p:sp>
      <p:sp>
        <p:nvSpPr>
          <p:cNvPr id="43" name="42 CuadroTexto">
            <a:hlinkClick r:id="rId11"/>
          </p:cNvPr>
          <p:cNvSpPr txBox="1"/>
          <p:nvPr/>
        </p:nvSpPr>
        <p:spPr>
          <a:xfrm>
            <a:off x="6588224" y="4941168"/>
            <a:ext cx="18020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6A6F75"/>
                </a:solidFill>
                <a:latin typeface="Monotype Corsiva" pitchFamily="66" charset="0"/>
              </a:rPr>
              <a:t>stellmar@gmail.com</a:t>
            </a:r>
          </a:p>
        </p:txBody>
      </p:sp>
      <p:pic>
        <p:nvPicPr>
          <p:cNvPr id="46" name="45 Imagen" descr="Automne déco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55776" y="4962723"/>
            <a:ext cx="2376264" cy="1895277"/>
          </a:xfrm>
          <a:prstGeom prst="rect">
            <a:avLst/>
          </a:prstGeom>
        </p:spPr>
      </p:pic>
    </p:spTree>
  </p:cSld>
  <p:clrMapOvr>
    <a:masterClrMapping/>
  </p:clrMapOvr>
  <p:transition spd="slow" advClick="0" advTm="9423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9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6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8330"/>
                            </p:stCondLst>
                            <p:childTnLst>
                              <p:par>
                                <p:cTn id="66" presetID="10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2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330"/>
                            </p:stCondLst>
                            <p:childTnLst>
                              <p:par>
                                <p:cTn id="7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233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21" grpId="0" animBg="1"/>
      <p:bldP spid="22" grpId="0" animBg="1"/>
      <p:bldP spid="23" grpId="0" animBg="1"/>
      <p:bldP spid="24" grpId="0" animBg="1"/>
      <p:bldP spid="37" grpId="0"/>
      <p:bldP spid="37" grpId="1"/>
      <p:bldP spid="39" grpId="0"/>
      <p:bldP spid="39" grpId="1"/>
      <p:bldP spid="40" grpId="0"/>
      <p:bldP spid="40" grpId="1"/>
      <p:bldP spid="41" grpId="0"/>
      <p:bldP spid="41" grpId="1"/>
      <p:bldP spid="31" grpId="0"/>
      <p:bldP spid="31" grpId="1"/>
      <p:bldP spid="32" grpId="0"/>
      <p:bldP spid="32" grpId="1"/>
      <p:bldP spid="33" grpId="0"/>
      <p:bldP spid="33" grpId="1"/>
      <p:bldP spid="33" grpId="2"/>
      <p:bldP spid="34" grpId="0"/>
      <p:bldP spid="34" grpId="1"/>
      <p:bldP spid="42" grpId="0"/>
      <p:bldP spid="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A6F75"/>
          </a:solidFill>
          <a:ln w="76200">
            <a:solidFill>
              <a:srgbClr val="A5AFB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Botón de acción: Final">
            <a:hlinkClick r:id="" action="ppaction://hlinkshowjump?jump=endshow" highlightClick="1"/>
          </p:cNvPr>
          <p:cNvSpPr/>
          <p:nvPr/>
        </p:nvSpPr>
        <p:spPr>
          <a:xfrm>
            <a:off x="7308850" y="5661025"/>
            <a:ext cx="863600" cy="431800"/>
          </a:xfrm>
          <a:prstGeom prst="actionButtonEnd">
            <a:avLst/>
          </a:prstGeom>
          <a:solidFill>
            <a:srgbClr val="6A6F75"/>
          </a:solidFill>
          <a:ln>
            <a:solidFill>
              <a:srgbClr val="A5AF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Botón de acción: Comienzo">
            <a:hlinkClick r:id="" action="ppaction://hlinkshowjump?jump=firstslide" highlightClick="1"/>
          </p:cNvPr>
          <p:cNvSpPr/>
          <p:nvPr/>
        </p:nvSpPr>
        <p:spPr>
          <a:xfrm>
            <a:off x="755650" y="5805488"/>
            <a:ext cx="863600" cy="431800"/>
          </a:xfrm>
          <a:prstGeom prst="actionButtonBeginning">
            <a:avLst/>
          </a:prstGeom>
          <a:solidFill>
            <a:srgbClr val="6A6F75"/>
          </a:solidFill>
          <a:ln>
            <a:solidFill>
              <a:srgbClr val="A5AF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CuadroTexto">
            <a:hlinkClick r:id="rId2"/>
          </p:cNvPr>
          <p:cNvSpPr txBox="1"/>
          <p:nvPr/>
        </p:nvSpPr>
        <p:spPr>
          <a:xfrm>
            <a:off x="3347864" y="5661248"/>
            <a:ext cx="2337499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rgbClr val="6A6F75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419872" y="1844824"/>
            <a:ext cx="223170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b="1" dirty="0" err="1" smtClean="0">
                <a:solidFill>
                  <a:srgbClr val="6A6F75"/>
                </a:solidFill>
                <a:latin typeface="Monotype Corsiva" pitchFamily="66" charset="0"/>
              </a:rPr>
              <a:t>Meira</a:t>
            </a:r>
            <a:r>
              <a:rPr lang="es-ES" sz="3200" b="1" dirty="0" smtClean="0">
                <a:solidFill>
                  <a:srgbClr val="6A6F75"/>
                </a:solidFill>
                <a:latin typeface="Monotype Corsiva" pitchFamily="66" charset="0"/>
              </a:rPr>
              <a:t> </a:t>
            </a:r>
            <a:r>
              <a:rPr lang="es-ES" sz="3200" b="1" dirty="0" err="1" smtClean="0">
                <a:solidFill>
                  <a:srgbClr val="6A6F75"/>
                </a:solidFill>
                <a:latin typeface="Monotype Corsiva" pitchFamily="66" charset="0"/>
              </a:rPr>
              <a:t>Delmar</a:t>
            </a:r>
            <a:endParaRPr lang="es-ES" sz="3200" b="1" dirty="0">
              <a:solidFill>
                <a:srgbClr val="6A6F75"/>
              </a:solidFill>
              <a:latin typeface="Monotype Corsiva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547664" y="2636912"/>
            <a:ext cx="691276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dirty="0" smtClean="0">
                <a:solidFill>
                  <a:srgbClr val="6A6F75"/>
                </a:solidFill>
                <a:latin typeface="Monotype Corsiva" pitchFamily="66" charset="0"/>
              </a:rPr>
              <a:t>Olga Isabel </a:t>
            </a:r>
            <a:r>
              <a:rPr lang="es-ES" dirty="0" err="1" smtClean="0">
                <a:solidFill>
                  <a:srgbClr val="6A6F75"/>
                </a:solidFill>
                <a:latin typeface="Monotype Corsiva" pitchFamily="66" charset="0"/>
              </a:rPr>
              <a:t>Chams</a:t>
            </a:r>
            <a:r>
              <a:rPr lang="es-ES" dirty="0" smtClean="0">
                <a:solidFill>
                  <a:srgbClr val="6A6F75"/>
                </a:solidFill>
                <a:latin typeface="Monotype Corsiva" pitchFamily="66" charset="0"/>
              </a:rPr>
              <a:t> </a:t>
            </a:r>
            <a:r>
              <a:rPr lang="es-ES" dirty="0" err="1" smtClean="0">
                <a:solidFill>
                  <a:srgbClr val="6A6F75"/>
                </a:solidFill>
                <a:latin typeface="Monotype Corsiva" pitchFamily="66" charset="0"/>
              </a:rPr>
              <a:t>Eljach</a:t>
            </a:r>
            <a:r>
              <a:rPr lang="es-ES" dirty="0" smtClean="0">
                <a:solidFill>
                  <a:srgbClr val="6A6F75"/>
                </a:solidFill>
                <a:latin typeface="Monotype Corsiva" pitchFamily="66" charset="0"/>
              </a:rPr>
              <a:t> (Barranquilla, 21 de abril de 1922 - Barranquilla, 18 de marzo de 2009), conocida por el seudónimo de </a:t>
            </a:r>
            <a:r>
              <a:rPr lang="es-ES" i="1" dirty="0" err="1" smtClean="0">
                <a:solidFill>
                  <a:srgbClr val="6A6F75"/>
                </a:solidFill>
                <a:latin typeface="Monotype Corsiva" pitchFamily="66" charset="0"/>
              </a:rPr>
              <a:t>Meira</a:t>
            </a:r>
            <a:r>
              <a:rPr lang="es-ES" i="1" dirty="0" smtClean="0">
                <a:solidFill>
                  <a:srgbClr val="6A6F75"/>
                </a:solidFill>
                <a:latin typeface="Monotype Corsiva" pitchFamily="66" charset="0"/>
              </a:rPr>
              <a:t> </a:t>
            </a:r>
            <a:r>
              <a:rPr lang="es-ES" i="1" dirty="0" err="1" smtClean="0">
                <a:solidFill>
                  <a:srgbClr val="6A6F75"/>
                </a:solidFill>
                <a:latin typeface="Monotype Corsiva" pitchFamily="66" charset="0"/>
              </a:rPr>
              <a:t>Delmar</a:t>
            </a:r>
            <a:r>
              <a:rPr lang="es-ES" i="1" dirty="0" smtClean="0">
                <a:solidFill>
                  <a:srgbClr val="6A6F75"/>
                </a:solidFill>
                <a:latin typeface="Monotype Corsiva" pitchFamily="66" charset="0"/>
              </a:rPr>
              <a:t> </a:t>
            </a:r>
          </a:p>
          <a:p>
            <a:endParaRPr lang="es-ES" dirty="0">
              <a:solidFill>
                <a:srgbClr val="6A6F75"/>
              </a:solidFill>
              <a:latin typeface="Monotype Corsiva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483768" y="3284984"/>
            <a:ext cx="330891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dirty="0" smtClean="0">
                <a:solidFill>
                  <a:srgbClr val="6A6F75"/>
                </a:solidFill>
                <a:latin typeface="Monotype Corsiva" pitchFamily="66" charset="0"/>
              </a:rPr>
              <a:t>Poesía sensual perdurable  y romántica</a:t>
            </a:r>
            <a:endParaRPr lang="es-ES" dirty="0">
              <a:solidFill>
                <a:srgbClr val="6A6F75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Personalizado 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F7F7F"/>
      </a:hlink>
      <a:folHlink>
        <a:srgbClr val="7F7F7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210</Words>
  <Application>Microsoft Office PowerPoint</Application>
  <PresentationFormat>Presentación en pantalla (4:3)</PresentationFormat>
  <Paragraphs>52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Meira Delmar</dc:title>
  <dc:creator>Mar</dc:creator>
  <cp:lastModifiedBy>Mar</cp:lastModifiedBy>
  <cp:revision>83</cp:revision>
  <dcterms:created xsi:type="dcterms:W3CDTF">2015-12-18T17:00:27Z</dcterms:created>
  <dcterms:modified xsi:type="dcterms:W3CDTF">2016-10-11T15:14:10Z</dcterms:modified>
</cp:coreProperties>
</file>