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m08DGWkeIBhYD+EcS4PTQ==" hashData="ve23wkwKlm/ZQh/rO8B7v2n4MY2Q4mYOqX/qEsdEd+CBd5iIQq875ms7nIIwnFjOA37LtsJYqHhG73amkyizX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39" autoAdjust="0"/>
    <p:restoredTop sz="94660"/>
  </p:normalViewPr>
  <p:slideViewPr>
    <p:cSldViewPr snapToGrid="0">
      <p:cViewPr>
        <p:scale>
          <a:sx n="80" d="100"/>
          <a:sy n="80" d="100"/>
        </p:scale>
        <p:origin x="1104" y="4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E548584-D145-4D2D-A5F8-C0DDB9FBF7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6A2A86E-9D50-4E5F-8131-E1E13F151F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7467F63-9183-45F4-A4EE-6435D97770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DF3FD-D546-4C5F-8852-2E2DB5001BE8}" type="datetimeFigureOut">
              <a:rPr lang="es-ES" smtClean="0"/>
              <a:t>20/06/2026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51B975B-D071-440B-A65B-42364D06F0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1D872AC-8F0A-4106-8503-510D2AFD72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94FCD-9FFE-44AF-A7EB-B5629600219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585456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E48922C-7968-4421-8523-EC0BEB9452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93367BB-0D74-4791-88E6-2BFAA1F824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B020EBB-F09B-4F33-8DF8-3DE35204C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DF3FD-D546-4C5F-8852-2E2DB5001BE8}" type="datetimeFigureOut">
              <a:rPr lang="es-ES" smtClean="0"/>
              <a:t>20/06/2026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B266397-1DE8-4ED9-B3CE-83C73522B6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FB25BF4-A391-49FD-9886-6BE00B93D6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94FCD-9FFE-44AF-A7EB-B5629600219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292976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5E53100-C09D-4B61-A0EB-EDD880F301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94EF4D5-C0B0-46E1-94EA-92B416959A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29E7107-540F-4FEF-9E51-29110AC5CB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DF3FD-D546-4C5F-8852-2E2DB5001BE8}" type="datetimeFigureOut">
              <a:rPr lang="es-ES" smtClean="0"/>
              <a:t>20/06/2026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8906A07-1B20-44C8-ADFA-D5811F167F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6F15093-D2D9-402F-A1F6-A2F70C378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94FCD-9FFE-44AF-A7EB-B5629600219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849380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5C92857-DE24-4009-901E-36C664AE02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67D1B22-B973-47B0-BD5D-7086ED762DF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841034C-308A-4155-86BB-A1874556BA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4CAA392-7BBD-4776-A0AD-1C2D7382C3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DF3FD-D546-4C5F-8852-2E2DB5001BE8}" type="datetimeFigureOut">
              <a:rPr lang="es-ES" smtClean="0"/>
              <a:t>20/06/2026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8929E64-D531-498D-8982-00AE3BE882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5983E85-8759-4BB0-951A-4D2046D560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94FCD-9FFE-44AF-A7EB-B5629600219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01347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21B38E2-49E8-45BC-8625-3951281C35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78EFBEA-39DE-407B-BC05-CFF8DB46D4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4A4D2F2-EA39-4EC5-A228-E33DFA88D9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16A9D52-DAAB-4DE7-886A-E24F71D66E7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B0DCF187-0FCF-4706-A768-1FE5626F798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5874E9E6-E25F-4738-ABCE-4EF07069D1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DF3FD-D546-4C5F-8852-2E2DB5001BE8}" type="datetimeFigureOut">
              <a:rPr lang="es-ES" smtClean="0"/>
              <a:t>20/06/2026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FA8BBC4C-75E8-4E00-97D8-E8168500B7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8C6F53DD-C279-4FF7-B7C1-B96F2FB616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94FCD-9FFE-44AF-A7EB-B5629600219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513755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F53D9B8-EFBD-4E89-9C6D-9FBCE5242A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80C7B65-7C5E-477B-A879-6DB607F419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DF3FD-D546-4C5F-8852-2E2DB5001BE8}" type="datetimeFigureOut">
              <a:rPr lang="es-ES" smtClean="0"/>
              <a:t>20/06/2026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BADFC7CE-E126-4898-948E-FDB4E626AB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28855370-9D6E-4FDD-B105-F5B0DD9BC1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94FCD-9FFE-44AF-A7EB-B5629600219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03094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FC90AF20-5D32-492D-A81A-A4A9B03F66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DF3FD-D546-4C5F-8852-2E2DB5001BE8}" type="datetimeFigureOut">
              <a:rPr lang="es-ES" smtClean="0"/>
              <a:t>20/06/2026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747F92A6-104A-45EF-922F-C0A2131D2A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539A32B-C6B9-483D-BB58-0D2CC2C93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94FCD-9FFE-44AF-A7EB-B5629600219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90638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A690C1D-AC62-4316-8BC9-24812DBCD7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92F6851-D345-4289-AB66-90E0722672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FD67CDB-4209-4964-88EC-3FD9D78F58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7A95366-A5EC-4A99-ABC8-E3CCD18F0F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DF3FD-D546-4C5F-8852-2E2DB5001BE8}" type="datetimeFigureOut">
              <a:rPr lang="es-ES" smtClean="0"/>
              <a:t>20/06/2026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E73A149-CC85-46F5-A9F5-601598537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11F3837-0469-443A-BDB6-21878F2AE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94FCD-9FFE-44AF-A7EB-B5629600219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788079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977CC6A-160A-4F26-945F-B0F04FC9C7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59F74A55-04BE-4A21-824B-E3A6B1C60EA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45EC9AA2-BA39-4A39-AF34-48AEAD061B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520E01C-BD01-4310-931D-A9C812DE32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DF3FD-D546-4C5F-8852-2E2DB5001BE8}" type="datetimeFigureOut">
              <a:rPr lang="es-ES" smtClean="0"/>
              <a:t>20/06/2026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3CCED3F-9D0E-4D64-B781-E3209C53DE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042BBED-A599-46CA-A894-61445F3472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94FCD-9FFE-44AF-A7EB-B5629600219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564449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EC70C36-5D37-4BA9-9336-77A8B6A237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11FCE08-E166-4434-A535-7865698036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CB302DF-6795-4127-819E-848ADDA4E7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DF3FD-D546-4C5F-8852-2E2DB5001BE8}" type="datetimeFigureOut">
              <a:rPr lang="es-ES" smtClean="0"/>
              <a:t>20/06/2026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5576EF9-35BB-4270-AB25-1459663194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1EDA192-E344-4800-8774-DBC4E7661E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94FCD-9FFE-44AF-A7EB-B5629600219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742189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17AAFD16-47CD-497F-8059-F60E588A4EB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84C51B6-D69B-49F8-98A4-F06562005F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6E9AD85-B06A-4286-AAAB-5FA68F708D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DF3FD-D546-4C5F-8852-2E2DB5001BE8}" type="datetimeFigureOut">
              <a:rPr lang="es-ES" smtClean="0"/>
              <a:t>20/06/2026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BF51161-F6A9-4241-89D9-75E8629B98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369FEF6-44CB-450E-BBD8-45680E88F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94FCD-9FFE-44AF-A7EB-B5629600219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838381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F2F24DA-3864-47C9-9ADF-FFB0F328DA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6270E46-B9DC-B015-55A8-B124CF76A8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238623C-CA45-3BE0-4F51-80F37F7596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92839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E974A7F2-6693-4019-B07F-91AAA50492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EF4B2B2-95BB-47A4-8285-D6D3A6DB06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7406116-4962-4295-84A7-7B29C075CF6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BDF3FD-D546-4C5F-8852-2E2DB5001BE8}" type="datetimeFigureOut">
              <a:rPr lang="es-ES" smtClean="0"/>
              <a:t>20/06/2026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F969503-07CA-4FEE-AB1B-3808D340FD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D45E0E3-2141-4EB6-8864-B49F893680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F94FCD-9FFE-44AF-A7EB-B5629600219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770039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9FCF70F3-2AA2-F13D-5F21-CBD062F20F28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151920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11" Type="http://schemas.openxmlformats.org/officeDocument/2006/relationships/image" Target="../media/image8.gif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1">
            <a:extLst>
              <a:ext uri="{FF2B5EF4-FFF2-40B4-BE49-F238E27FC236}">
                <a16:creationId xmlns:a16="http://schemas.microsoft.com/office/drawing/2014/main" id="{82D44AD0-5A24-4CDC-A7E2-67691A02A9A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4824" y="0"/>
            <a:ext cx="12102352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>
            <a:extLst>
              <a:ext uri="{FF2B5EF4-FFF2-40B4-BE49-F238E27FC236}">
                <a16:creationId xmlns:a16="http://schemas.microsoft.com/office/drawing/2014/main" id="{37FB2E78-11B4-47B3-9FE2-9FAA70D78F1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 bwMode="auto">
          <a:xfrm>
            <a:off x="306817" y="420864"/>
            <a:ext cx="676018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s-ES" altLang="es-ES" sz="6600" i="1" dirty="0">
                <a:solidFill>
                  <a:schemeClr val="bg1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Papyrus" panose="03070502060502030205" pitchFamily="66" charset="0"/>
              </a:rPr>
              <a:t>Estás esta noche </a:t>
            </a:r>
          </a:p>
        </p:txBody>
      </p:sp>
      <p:pic>
        <p:nvPicPr>
          <p:cNvPr id="2" name="aranjuez">
            <a:hlinkClick r:id="" action="ppaction://media"/>
            <a:extLst>
              <a:ext uri="{FF2B5EF4-FFF2-40B4-BE49-F238E27FC236}">
                <a16:creationId xmlns:a16="http://schemas.microsoft.com/office/drawing/2014/main" id="{6FD24F94-FF36-87B7-6FEE-AC3A04D9BFD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918790" y="7483548"/>
            <a:ext cx="609600" cy="60960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4875F6AA-07A9-BBFF-ABA9-44F622EEC67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3" b="8162"/>
          <a:stretch/>
        </p:blipFill>
        <p:spPr>
          <a:xfrm>
            <a:off x="-1" y="-1"/>
            <a:ext cx="12043611" cy="66654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5 Rectángulo">
            <a:extLst>
              <a:ext uri="{FF2B5EF4-FFF2-40B4-BE49-F238E27FC236}">
                <a16:creationId xmlns:a16="http://schemas.microsoft.com/office/drawing/2014/main" id="{918C9E63-A4A6-1521-049B-A6E685F1B88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 bwMode="auto">
          <a:xfrm>
            <a:off x="9238944" y="4782218"/>
            <a:ext cx="2505807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Papyrus" panose="03070502060502030205" pitchFamily="66" charset="0"/>
              </a:rPr>
              <a:t>al ser acariciados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Papyrus" panose="03070502060502030205" pitchFamily="66" charset="0"/>
              </a:rPr>
              <a:t>Tu mano suavemente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Papyrus" panose="03070502060502030205" pitchFamily="66" charset="0"/>
              </a:rPr>
              <a:t>va tomando mi mano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Papyrus" panose="03070502060502030205" pitchFamily="66" charset="0"/>
              </a:rPr>
              <a:t>de a poco me acercas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Papyrus" panose="03070502060502030205" pitchFamily="66" charset="0"/>
              </a:rPr>
              <a:t>con un cálido abrazo.</a:t>
            </a:r>
          </a:p>
        </p:txBody>
      </p:sp>
      <p:sp>
        <p:nvSpPr>
          <p:cNvPr id="13" name="5 Rectángulo">
            <a:extLst>
              <a:ext uri="{FF2B5EF4-FFF2-40B4-BE49-F238E27FC236}">
                <a16:creationId xmlns:a16="http://schemas.microsoft.com/office/drawing/2014/main" id="{07F0024F-51C9-16DE-731D-798C6F5F1E8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 bwMode="auto">
          <a:xfrm>
            <a:off x="9238944" y="2371399"/>
            <a:ext cx="2402960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Papyrus" panose="03070502060502030205" pitchFamily="66" charset="0"/>
              </a:rPr>
              <a:t>Durmiendo a mi lado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Papyrus" panose="03070502060502030205" pitchFamily="66" charset="0"/>
              </a:rPr>
              <a:t>y te observo dormir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Papyrus" panose="03070502060502030205" pitchFamily="66" charset="0"/>
              </a:rPr>
              <a:t>tomando tu brazo.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Papyrus" panose="03070502060502030205" pitchFamily="66" charset="0"/>
              </a:rPr>
              <a:t>Mis dedos recorren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Papyrus" panose="03070502060502030205" pitchFamily="66" charset="0"/>
              </a:rPr>
              <a:t>lentamente tus labios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Papyrus" panose="03070502060502030205" pitchFamily="66" charset="0"/>
              </a:rPr>
              <a:t>que sonríen dormidos </a:t>
            </a:r>
          </a:p>
        </p:txBody>
      </p:sp>
      <p:pic>
        <p:nvPicPr>
          <p:cNvPr id="14" name="Afbeelding 1">
            <a:extLst>
              <a:ext uri="{FF2B5EF4-FFF2-40B4-BE49-F238E27FC236}">
                <a16:creationId xmlns:a16="http://schemas.microsoft.com/office/drawing/2014/main" id="{ACF6E3E4-6D05-2E3A-2F77-72191A50809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41" b="5009"/>
          <a:stretch/>
        </p:blipFill>
        <p:spPr bwMode="auto">
          <a:xfrm flipH="1">
            <a:off x="-3" y="-1"/>
            <a:ext cx="11887201" cy="64970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8 Rectángulo">
            <a:extLst>
              <a:ext uri="{FF2B5EF4-FFF2-40B4-BE49-F238E27FC236}">
                <a16:creationId xmlns:a16="http://schemas.microsoft.com/office/drawing/2014/main" id="{E346D9C5-1261-2411-6899-D7D4BCF3BF7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 bwMode="auto">
          <a:xfrm>
            <a:off x="733926" y="360948"/>
            <a:ext cx="4290712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s-ES" altLang="es-ES" sz="20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Papyrus" panose="03070502060502030205" pitchFamily="66" charset="0"/>
              </a:rPr>
              <a:t>Tu boca a mi boca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Papyrus" panose="03070502060502030205" pitchFamily="66" charset="0"/>
              </a:rPr>
              <a:t>se va aproximando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Papyrus" panose="03070502060502030205" pitchFamily="66" charset="0"/>
              </a:rPr>
              <a:t>para luego besarnos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Papyrus" panose="03070502060502030205" pitchFamily="66" charset="0"/>
              </a:rPr>
              <a:t>y decirnos te amo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Papyrus" panose="03070502060502030205" pitchFamily="66" charset="0"/>
              </a:rPr>
              <a:t> de repente reacciono, </a:t>
            </a:r>
          </a:p>
        </p:txBody>
      </p:sp>
      <p:sp>
        <p:nvSpPr>
          <p:cNvPr id="16" name="8 Rectángulo">
            <a:extLst>
              <a:ext uri="{FF2B5EF4-FFF2-40B4-BE49-F238E27FC236}">
                <a16:creationId xmlns:a16="http://schemas.microsoft.com/office/drawing/2014/main" id="{46A0486E-48B2-9A4C-EB3D-EDE8AF1B1B7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 bwMode="auto">
          <a:xfrm>
            <a:off x="733927" y="1882005"/>
            <a:ext cx="4290711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s-ES" altLang="es-ES" sz="20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Papyrus" panose="03070502060502030205" pitchFamily="66" charset="0"/>
              </a:rPr>
              <a:t>solo estaba soñando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Papyrus" panose="03070502060502030205" pitchFamily="66" charset="0"/>
              </a:rPr>
              <a:t>mi tristeza revive,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Papyrus" panose="03070502060502030205" pitchFamily="66" charset="0"/>
              </a:rPr>
              <a:t> no hay nadie en tu espacio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Papyrus" panose="03070502060502030205" pitchFamily="66" charset="0"/>
              </a:rPr>
              <a:t>en silencio me quedo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Papyrus" panose="03070502060502030205" pitchFamily="66" charset="0"/>
              </a:rPr>
              <a:t>llorando despacio.</a:t>
            </a:r>
          </a:p>
        </p:txBody>
      </p:sp>
      <p:pic>
        <p:nvPicPr>
          <p:cNvPr id="17" name="Afbeelding 1">
            <a:extLst>
              <a:ext uri="{FF2B5EF4-FFF2-40B4-BE49-F238E27FC236}">
                <a16:creationId xmlns:a16="http://schemas.microsoft.com/office/drawing/2014/main" id="{73BC40C9-4A20-5390-55CE-F60B62A5341B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8" b="8488"/>
          <a:stretch/>
        </p:blipFill>
        <p:spPr bwMode="auto">
          <a:xfrm>
            <a:off x="-1" y="1"/>
            <a:ext cx="11682663" cy="62925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11 Rectángulo">
            <a:extLst>
              <a:ext uri="{FF2B5EF4-FFF2-40B4-BE49-F238E27FC236}">
                <a16:creationId xmlns:a16="http://schemas.microsoft.com/office/drawing/2014/main" id="{92641CE9-FB1D-F1F7-BF51-991E4C41281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 bwMode="auto">
          <a:xfrm>
            <a:off x="156411" y="1327167"/>
            <a:ext cx="4681403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Papyrus" panose="03070502060502030205" pitchFamily="66" charset="0"/>
              </a:rPr>
              <a:t>Dulce sueño de amor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Papyrus" panose="03070502060502030205" pitchFamily="66" charset="0"/>
              </a:rPr>
              <a:t>que a mi sol me ha entregado,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Papyrus" panose="03070502060502030205" pitchFamily="66" charset="0"/>
              </a:rPr>
              <a:t> que a mi corazón hizo latir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Papyrus" panose="03070502060502030205" pitchFamily="66" charset="0"/>
              </a:rPr>
              <a:t>y mi sangre ha embriagado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Papyrus" panose="03070502060502030205" pitchFamily="66" charset="0"/>
              </a:rPr>
              <a:t>hoy me ha hecho feliz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Papyrus" panose="03070502060502030205" pitchFamily="66" charset="0"/>
              </a:rPr>
              <a:t>aunque me haya engañado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Papyrus" panose="03070502060502030205" pitchFamily="66" charset="0"/>
              </a:rPr>
              <a:t>yo estuve con él,</a:t>
            </a:r>
          </a:p>
        </p:txBody>
      </p:sp>
      <p:sp>
        <p:nvSpPr>
          <p:cNvPr id="20" name="11 Rectángulo">
            <a:extLst>
              <a:ext uri="{FF2B5EF4-FFF2-40B4-BE49-F238E27FC236}">
                <a16:creationId xmlns:a16="http://schemas.microsoft.com/office/drawing/2014/main" id="{F106C0AE-A826-626B-6F25-54A7C668A2A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 bwMode="auto">
          <a:xfrm>
            <a:off x="156411" y="3465651"/>
            <a:ext cx="468140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Papyrus" panose="03070502060502030205" pitchFamily="66" charset="0"/>
              </a:rPr>
              <a:t>lo tuve a mi lado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Papyrus" panose="03070502060502030205" pitchFamily="66" charset="0"/>
              </a:rPr>
              <a:t>y se cumplió el deseo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Papyrus" panose="03070502060502030205" pitchFamily="66" charset="0"/>
              </a:rPr>
              <a:t>que yo había esperado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Papyrus" panose="03070502060502030205" pitchFamily="66" charset="0"/>
              </a:rPr>
              <a:t>tierno sueño impostor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Papyrus" panose="03070502060502030205" pitchFamily="66" charset="0"/>
              </a:rPr>
              <a:t>divinos segundos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Papyrus" panose="03070502060502030205" pitchFamily="66" charset="0"/>
              </a:rPr>
              <a:t>me has regalado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Papyrus" panose="03070502060502030205" pitchFamily="66" charset="0"/>
              </a:rPr>
              <a:t> me reflejé en los ojos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Papyrus" panose="03070502060502030205" pitchFamily="66" charset="0"/>
              </a:rPr>
              <a:t>de quien tanto he amado.</a:t>
            </a:r>
          </a:p>
        </p:txBody>
      </p:sp>
      <p:pic>
        <p:nvPicPr>
          <p:cNvPr id="36" name="Afbeelding 1">
            <a:extLst>
              <a:ext uri="{FF2B5EF4-FFF2-40B4-BE49-F238E27FC236}">
                <a16:creationId xmlns:a16="http://schemas.microsoft.com/office/drawing/2014/main" id="{F52DFC92-0DFD-A640-D185-DCE4692DA81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90"/>
          <a:stretch/>
        </p:blipFill>
        <p:spPr bwMode="auto">
          <a:xfrm>
            <a:off x="0" y="0"/>
            <a:ext cx="11514221" cy="61240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14 Rectángulo">
            <a:extLst>
              <a:ext uri="{FF2B5EF4-FFF2-40B4-BE49-F238E27FC236}">
                <a16:creationId xmlns:a16="http://schemas.microsoft.com/office/drawing/2014/main" id="{84682CF2-B003-812C-0E79-BF80A3AEE3F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 bwMode="auto">
          <a:xfrm>
            <a:off x="0" y="1674113"/>
            <a:ext cx="4884821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Papyrus" panose="03070502060502030205" pitchFamily="66" charset="0"/>
              </a:rPr>
              <a:t>Vuelve sueño hacia mí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Papyrus" panose="03070502060502030205" pitchFamily="66" charset="0"/>
              </a:rPr>
              <a:t>mis párpados ya están cerrados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Papyrus" panose="03070502060502030205" pitchFamily="66" charset="0"/>
              </a:rPr>
              <a:t> cúbreme de tu manto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Papyrus" panose="03070502060502030205" pitchFamily="66" charset="0"/>
              </a:rPr>
              <a:t>para soñar lo soñado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Papyrus" panose="03070502060502030205" pitchFamily="66" charset="0"/>
              </a:rPr>
              <a:t>quiero estar junto a él,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Papyrus" panose="03070502060502030205" pitchFamily="66" charset="0"/>
              </a:rPr>
              <a:t>deseo volver a abrazarlo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Papyrus" panose="03070502060502030205" pitchFamily="66" charset="0"/>
              </a:rPr>
              <a:t> y observar nuevamente dormir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Papyrus" panose="03070502060502030205" pitchFamily="66" charset="0"/>
              </a:rPr>
              <a:t>al hombre que necesito a mi lado.</a:t>
            </a:r>
          </a:p>
        </p:txBody>
      </p:sp>
      <p:sp>
        <p:nvSpPr>
          <p:cNvPr id="38" name="15 CuadroTexto">
            <a:extLst>
              <a:ext uri="{FF2B5EF4-FFF2-40B4-BE49-F238E27FC236}">
                <a16:creationId xmlns:a16="http://schemas.microsoft.com/office/drawing/2014/main" id="{572445A9-7E2C-3451-38FE-DEA5DDB9D90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 bwMode="auto">
          <a:xfrm>
            <a:off x="87149" y="5714652"/>
            <a:ext cx="461650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s-ES" altLang="es-ES" sz="3600" i="1" dirty="0" err="1">
                <a:solidFill>
                  <a:schemeClr val="bg1"/>
                </a:solidFill>
                <a:latin typeface="Papyrus" panose="03070502060502030205" pitchFamily="66" charset="0"/>
              </a:rPr>
              <a:t>jrvg</a:t>
            </a:r>
            <a:endParaRPr lang="es-ES" altLang="es-ES" sz="3600" i="1" dirty="0">
              <a:solidFill>
                <a:schemeClr val="bg1"/>
              </a:solidFill>
              <a:latin typeface="Papyrus" panose="03070502060502030205" pitchFamily="66" charset="0"/>
            </a:endParaRPr>
          </a:p>
        </p:txBody>
      </p:sp>
      <p:sp>
        <p:nvSpPr>
          <p:cNvPr id="39" name="16 CuadroTexto">
            <a:extLst>
              <a:ext uri="{FF2B5EF4-FFF2-40B4-BE49-F238E27FC236}">
                <a16:creationId xmlns:a16="http://schemas.microsoft.com/office/drawing/2014/main" id="{E1D15B08-E93C-ECB3-23ED-6B26CB29307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 bwMode="auto">
          <a:xfrm>
            <a:off x="-1" y="6947984"/>
            <a:ext cx="346688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s-ES" altLang="es-ES" dirty="0">
                <a:latin typeface="Andy" pitchFamily="66" charset="0"/>
              </a:rPr>
              <a:t>jrvallegomez@outlook.es</a:t>
            </a:r>
          </a:p>
        </p:txBody>
      </p:sp>
      <p:pic>
        <p:nvPicPr>
          <p:cNvPr id="40" name="Imagen 39">
            <a:extLst>
              <a:ext uri="{FF2B5EF4-FFF2-40B4-BE49-F238E27FC236}">
                <a16:creationId xmlns:a16="http://schemas.microsoft.com/office/drawing/2014/main" id="{BD8CA495-65F5-9F7E-FE4E-C5678354CA28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8785" y="7317177"/>
            <a:ext cx="1276190" cy="1342857"/>
          </a:xfrm>
          <a:prstGeom prst="rect">
            <a:avLst/>
          </a:prstGeom>
        </p:spPr>
      </p:pic>
      <p:sp>
        <p:nvSpPr>
          <p:cNvPr id="41" name="CuadroTexto 40">
            <a:extLst>
              <a:ext uri="{FF2B5EF4-FFF2-40B4-BE49-F238E27FC236}">
                <a16:creationId xmlns:a16="http://schemas.microsoft.com/office/drawing/2014/main" id="{D0946C36-B9AF-4151-C7A5-AA91DC024F2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-47007" y="6351735"/>
            <a:ext cx="488482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i="1" dirty="0">
                <a:solidFill>
                  <a:schemeClr val="bg1"/>
                </a:solidFill>
                <a:latin typeface="Papyrus" panose="03070502060502030205" pitchFamily="66" charset="0"/>
              </a:rPr>
              <a:t>jrvallea@outlook.es</a:t>
            </a:r>
          </a:p>
        </p:txBody>
      </p:sp>
      <p:pic>
        <p:nvPicPr>
          <p:cNvPr id="42" name="Imagen 41">
            <a:extLst>
              <a:ext uri="{FF2B5EF4-FFF2-40B4-BE49-F238E27FC236}">
                <a16:creationId xmlns:a16="http://schemas.microsoft.com/office/drawing/2014/main" id="{EEB2C0C3-B23E-B5FE-6978-C47FEB0085E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1284" y="3048"/>
            <a:ext cx="12191999" cy="68519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0">
        <p:circle/>
      </p:transition>
    </mc:Choice>
    <mc:Fallback xmlns="">
      <p:transition spd="slow" advClick="0" advTm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15"/>
                                      </p:to>
                                    </p:set>
                                    <p:animEffect filter="image" prLst="opacity: 0.15">
                                      <p:cBhvr rctx="IE">
                                        <p:cTn id="7" dur="indefinite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xit" presetSubtype="1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randombar(horizontal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53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8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14" presetClass="entr" presetSubtype="1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500"/>
                            </p:stCondLst>
                            <p:childTnLst>
                              <p:par>
                                <p:cTn id="3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500"/>
                            </p:stCondLst>
                            <p:childTnLst>
                              <p:par>
                                <p:cTn id="38" presetID="14" presetClass="exit" presetSubtype="10" fill="hold" grpId="1" nodeType="after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randombar(horizontal)">
                                      <p:cBhvr>
                                        <p:cTn id="3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4" presetClass="exit" presetSubtype="10" fill="hold" grpId="1" nodeType="withEffect">
                                  <p:stCondLst>
                                    <p:cond delay="1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randombar(horizontal)">
                                      <p:cBhvr>
                                        <p:cTn id="4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2200"/>
                            </p:stCondLst>
                            <p:childTnLst>
                              <p:par>
                                <p:cTn id="45" presetID="14" presetClass="exit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9" presetClass="emph" presetSubtype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5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700"/>
                            </p:stCondLst>
                            <p:childTnLst>
                              <p:par>
                                <p:cTn id="57" presetID="14" presetClass="entr" presetSubtype="5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1200"/>
                            </p:stCondLst>
                            <p:childTnLst>
                              <p:par>
                                <p:cTn id="61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6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6200"/>
                            </p:stCondLst>
                            <p:childTnLst>
                              <p:par>
                                <p:cTn id="65" presetID="14" presetClass="exit" presetSubtype="5" fill="hold" grpId="1" nodeType="after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randombar(vertical)">
                                      <p:cBhvr>
                                        <p:cTn id="6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4" presetClass="exit" presetSubtype="5" fill="hold" grpId="1" nodeType="withEffect">
                                  <p:stCondLst>
                                    <p:cond delay="17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randombar(vertical)">
                                      <p:cBhvr>
                                        <p:cTn id="6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92200"/>
                            </p:stCondLst>
                            <p:childTnLst>
                              <p:par>
                                <p:cTn id="72" presetID="13" presetClass="exit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6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9" presetClass="emph" presetSubtype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9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0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3700"/>
                            </p:stCondLst>
                            <p:childTnLst>
                              <p:par>
                                <p:cTn id="82" presetID="9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9200"/>
                            </p:stCondLst>
                            <p:childTnLst>
                              <p:par>
                                <p:cTn id="8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4200"/>
                            </p:stCondLst>
                            <p:childTnLst>
                              <p:par>
                                <p:cTn id="90" presetID="5" presetClass="exit" presetSubtype="10" fill="hold" grpId="1" nodeType="after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9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5" presetClass="exit" presetSubtype="10" fill="hold" grpId="1" nodeType="withEffect">
                                  <p:stCondLst>
                                    <p:cond delay="2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9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40100"/>
                            </p:stCondLst>
                            <p:childTnLst>
                              <p:par>
                                <p:cTn id="97" presetID="8" presetClass="exit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9" presetClass="emph" presetSubtype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4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5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41600"/>
                            </p:stCondLst>
                            <p:childTnLst>
                              <p:par>
                                <p:cTn id="107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9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5" presetClass="exit" presetSubtype="0" fill="hold" grpId="1" nodeType="with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3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76600"/>
                            </p:stCondLst>
                            <p:childTnLst>
                              <p:par>
                                <p:cTn id="116" presetID="16" presetClass="exit" presetSubtype="2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78100"/>
                            </p:stCondLst>
                            <p:childTnLst>
                              <p:par>
                                <p:cTn id="120" presetID="26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8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9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0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1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2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3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4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5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82600"/>
                            </p:stCondLst>
                            <p:childTnLst>
                              <p:par>
                                <p:cTn id="137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87600"/>
                            </p:stCondLst>
                            <p:childTnLst>
                              <p:par>
                                <p:cTn id="141" presetID="1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400">
                <p:cTn id="14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/>
      <p:bldP spid="12" grpId="0"/>
      <p:bldP spid="12" grpId="1"/>
      <p:bldP spid="13" grpId="0"/>
      <p:bldP spid="13" grpId="1"/>
      <p:bldP spid="15" grpId="0"/>
      <p:bldP spid="15" grpId="1"/>
      <p:bldP spid="16" grpId="0"/>
      <p:bldP spid="16" grpId="1"/>
      <p:bldP spid="18" grpId="0"/>
      <p:bldP spid="18" grpId="1"/>
      <p:bldP spid="20" grpId="0"/>
      <p:bldP spid="20" grpId="1"/>
      <p:bldP spid="37" grpId="0"/>
      <p:bldP spid="37" grpId="1"/>
      <p:bldP spid="4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B30C8EA7-ECD5-2A74-D866-472DD53D2C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A48AED6E-CA4A-F7AD-9003-7C80A49387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1C8F699C-3553-CCCD-E298-3BBFD7C0E1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82831A46-77BE-B4C5-6ACC-06D854BD0B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5F390EF8-94D6-71C1-7235-B080E9CB07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C5704E73-3553-5714-1702-F50533C197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3B65E947-598E-CF9A-45CF-9AD559F8AA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04B22CE1-6D8B-FC86-911E-E39DD3C17D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76BEA906-BAC1-ACA9-61A6-67BAA761CD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EDA2702A-4BC8-D174-4F12-36C9B58637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984B167B-AE58-C185-9E31-96A9CF07D5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F08E8CC6-1160-401A-0F7C-A41E19D85EA4}"/>
              </a:ext>
            </a:extLst>
          </p:cNvPr>
          <p:cNvSpPr txBox="1"/>
          <p:nvPr/>
        </p:nvSpPr>
        <p:spPr>
          <a:xfrm>
            <a:off x="356135" y="6978316"/>
            <a:ext cx="1953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err="1"/>
              <a:t>xxx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581744521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299</TotalTime>
  <Words>233</Words>
  <Application>Microsoft Office PowerPoint</Application>
  <PresentationFormat>Panorámica</PresentationFormat>
  <Paragraphs>51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Andy</vt:lpstr>
      <vt:lpstr>Arial</vt:lpstr>
      <vt:lpstr>Calibri</vt:lpstr>
      <vt:lpstr>Calibri Light</vt:lpstr>
      <vt:lpstr>Kristen ITC</vt:lpstr>
      <vt:lpstr>Papyrus</vt:lpstr>
      <vt:lpstr>Tema de Office</vt:lpstr>
      <vt:lpstr>Diseño predeterminado</vt:lpstr>
      <vt:lpstr>Presentación de PowerPoint</vt:lpstr>
      <vt:lpstr>Presentación de PowerPoint</vt:lpstr>
    </vt:vector>
  </TitlesOfParts>
  <Manager>jose ruiz del valle</Manager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¡¡¡ Estas esta noche !!!</dc:title>
  <dc:subject>ppsx</dc:subject>
  <dc:creator>jrvalleruiz@outlook.es</dc:creator>
  <cp:keywords>poesia</cp:keywords>
  <cp:lastModifiedBy>jose ruiz del valle</cp:lastModifiedBy>
  <cp:revision>25</cp:revision>
  <dcterms:created xsi:type="dcterms:W3CDTF">2023-01-02T16:15:22Z</dcterms:created>
  <dcterms:modified xsi:type="dcterms:W3CDTF">2026-06-20T09:37:22Z</dcterms:modified>
</cp:coreProperties>
</file>