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8" r:id="rId5"/>
    <p:sldId id="263" r:id="rId6"/>
    <p:sldId id="267" r:id="rId7"/>
    <p:sldId id="261" r:id="rId8"/>
    <p:sldId id="265" r:id="rId9"/>
    <p:sldId id="269" r:id="rId10"/>
    <p:sldId id="270" r:id="rId11"/>
    <p:sldId id="259" r:id="rId12"/>
    <p:sldId id="271" r:id="rId13"/>
    <p:sldId id="275" r:id="rId14"/>
    <p:sldId id="273" r:id="rId15"/>
    <p:sldId id="274" r:id="rId16"/>
    <p:sldId id="276" r:id="rId17"/>
    <p:sldId id="278" r:id="rId18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DNoztwp3oqZDwI1h3ubg" hashData="lVK2MpfGI/L106IxBfHeTBIwdm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0F60553-CBF1-49B4-B313-A3A2F6C03B0B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n-U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25FBC0E-236B-4822-BB1E-DCBA237D54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E0FF2A-2A34-4988-A779-74D9E0171DE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17E935-C719-4A96-AFFC-A1AEE67A1E4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C5CFC-6B65-4D99-8333-B59853C70895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EF478-E0AF-4F6F-8042-462BEC9615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85767-FE35-447A-87F8-700860997FF2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0C63B-64EB-4254-A353-5209D2BC408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4F6DC-4FE2-46CA-A9C0-7E8C75825C6B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80726-43C5-4E57-B0B9-81B0138449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51901-EF21-4E85-9E98-7F146604AF93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5F3E0-F9E7-49F6-9A7A-13FDDB4E60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3CDCF-9F7C-4FDB-9B00-CC80937DB1B1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8B4A6-25FB-4AB9-A2D8-A6DD0BF075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6CC0C-F7C2-44ED-9F46-B453D0C7A440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4C682-F44F-41CA-B1E3-2F01C7DB95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A2A41-6805-4051-9936-7340A3DCAC68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DED28-48B8-4DA0-8C12-A2BE4A7014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0BD8A-8AF1-4C56-833D-E23653EF5A2E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7F49B-840C-46CE-8CE0-AF4D2753A1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4F860-E39D-4CE0-A204-2E0F026BB1D9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DAB98-1835-44EA-816F-37ECB7B4EF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48BFB-55D4-4C89-A576-8F145E474755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4B045-375A-4039-B0E8-F792BB9C23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15441-C9B5-4683-8E46-8F9EF7FF0D94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97CEE-93E5-44F2-8B9F-68CAF82DF0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9153B7-D928-4531-9BEB-C16E425E04F2}" type="datetimeFigureOut">
              <a:rPr lang="en-US"/>
              <a:pPr>
                <a:defRPr/>
              </a:pPr>
              <a:t>3/17/2015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A94547-8B95-4544-A0D8-D933897DF6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.jpg"/>
          <p:cNvPicPr>
            <a:picLocks noChangeAspect="1"/>
          </p:cNvPicPr>
          <p:nvPr/>
        </p:nvPicPr>
        <p:blipFill>
          <a:blip r:embed="rId4" cstate="print"/>
          <a:srcRect b="5502"/>
          <a:stretch>
            <a:fillRect/>
          </a:stretch>
        </p:blipFill>
        <p:spPr>
          <a:xfrm>
            <a:off x="4139953" y="0"/>
            <a:ext cx="474916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19251" y="3638021"/>
            <a:ext cx="28813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alibri" pitchFamily="34" charset="0"/>
              </a:rPr>
              <a:t>Francisco Luis Bernardez </a:t>
            </a:r>
          </a:p>
          <a:p>
            <a:pPr algn="ctr"/>
            <a:r>
              <a:rPr lang="en-US" b="1">
                <a:latin typeface="Calibri" pitchFamily="34" charset="0"/>
              </a:rPr>
              <a:t>(Argentino)</a:t>
            </a:r>
            <a:endParaRPr lang="en-US">
              <a:latin typeface="Calibri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50825" y="1357313"/>
            <a:ext cx="33845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6000" dirty="0">
                <a:latin typeface="Monotype Corsiva" pitchFamily="66" charset="0"/>
              </a:rPr>
              <a:t>Estar</a:t>
            </a:r>
          </a:p>
          <a:p>
            <a:r>
              <a:rPr lang="es-AR" sz="6000" dirty="0">
                <a:latin typeface="Monotype Corsiva" pitchFamily="66" charset="0"/>
              </a:rPr>
              <a:t>enamorado</a:t>
            </a:r>
            <a:endParaRPr lang="en-US" sz="6000" dirty="0">
              <a:latin typeface="Monotype Corsiva" pitchFamily="66" charset="0"/>
            </a:endParaRPr>
          </a:p>
        </p:txBody>
      </p:sp>
      <p:pic>
        <p:nvPicPr>
          <p:cNvPr id="7" name="6 Imagen" descr="aa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5017823"/>
            <a:ext cx="792162" cy="44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411414" y="5197741"/>
            <a:ext cx="2376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latin typeface="Calibri" pitchFamily="34" charset="0"/>
              </a:rPr>
              <a:t>automático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6000">
    <p:split orient="vert"/>
    <p:sndAc>
      <p:stSnd>
        <p:snd r:embed="rId3" name="01._Amor_Eterno_________________________________________________________________CCmu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Imagen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63261"/>
            <a:ext cx="9682196" cy="62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763713" y="2197366"/>
            <a:ext cx="59039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Estar enamorado, amigos, es encontrar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el nombre justo de la vida.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dar al fin con la palabra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que para hacer frente a la muerte se precisa.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076" name="5 CuadroTexto"/>
          <p:cNvSpPr txBox="1">
            <a:spLocks noChangeArrowheads="1"/>
          </p:cNvSpPr>
          <p:nvPr/>
        </p:nvSpPr>
        <p:spPr bwMode="auto">
          <a:xfrm>
            <a:off x="8172451" y="5437188"/>
            <a:ext cx="720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latin typeface="Calibri" pitchFamily="34" charset="0"/>
              </a:rPr>
              <a:t>Ilda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7 Imagen" descr="82838756jv5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-44979"/>
            <a:ext cx="9144000" cy="5759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1 CuadroTexto"/>
          <p:cNvSpPr txBox="1">
            <a:spLocks noChangeArrowheads="1"/>
          </p:cNvSpPr>
          <p:nvPr/>
        </p:nvSpPr>
        <p:spPr bwMode="auto">
          <a:xfrm>
            <a:off x="8101013" y="537765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70"/>
            <a:ext cx="9144000" cy="5711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12 CuadroTexto"/>
          <p:cNvSpPr txBox="1">
            <a:spLocks noChangeArrowheads="1"/>
          </p:cNvSpPr>
          <p:nvPr/>
        </p:nvSpPr>
        <p:spPr bwMode="auto">
          <a:xfrm>
            <a:off x="8027988" y="5318125"/>
            <a:ext cx="11160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latin typeface="Calibri" pitchFamily="34" charset="0"/>
              </a:rPr>
              <a:t>Ilda</a:t>
            </a:r>
            <a:endParaRPr lang="en-US">
              <a:latin typeface="Calibri" pitchFamily="34" charset="0"/>
            </a:endParaRP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1547813" y="4177771"/>
            <a:ext cx="61198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latin typeface="Monotype Corsiva" pitchFamily="66" charset="0"/>
              </a:rPr>
              <a:t>Es advertir en unos ojos</a:t>
            </a:r>
          </a:p>
          <a:p>
            <a:pPr algn="ctr"/>
            <a:r>
              <a:rPr lang="es-ES" sz="2000" b="1" dirty="0">
                <a:latin typeface="Monotype Corsiva" pitchFamily="66" charset="0"/>
              </a:rPr>
              <a:t> una mirada verdadera que nos mira.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Es escuchar en una boca la propia voz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profundamente repetida.</a:t>
            </a:r>
            <a:endParaRPr lang="en-US" sz="2000" dirty="0">
              <a:latin typeface="Monotype Corsiva" pitchFamily="66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071670" y="3071814"/>
            <a:ext cx="4968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Monotype Corsiva" pitchFamily="66" charset="0"/>
              </a:rPr>
              <a:t>Es cobrar la llave oculta que abre la cárcel en que</a:t>
            </a:r>
            <a:br>
              <a:rPr lang="es-ES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bg1"/>
                </a:solidFill>
                <a:latin typeface="Monotype Corsiva" pitchFamily="66" charset="0"/>
              </a:rPr>
              <a:t>el alma está cautiva.</a:t>
            </a:r>
            <a:br>
              <a:rPr lang="es-ES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bg1"/>
                </a:solidFill>
                <a:latin typeface="Monotype Corsiva" pitchFamily="66" charset="0"/>
              </a:rPr>
              <a:t>Es levantarse de la tierra con una fuerza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Monotype Corsiva" pitchFamily="66" charset="0"/>
              </a:rPr>
              <a:t> que reclama desde arriba.</a:t>
            </a:r>
            <a:endParaRPr lang="en-US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xit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 Imagen" descr="00td053mIP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851"/>
          <a:stretch>
            <a:fillRect/>
          </a:stretch>
        </p:blipFill>
        <p:spPr bwMode="auto">
          <a:xfrm>
            <a:off x="0" y="0"/>
            <a:ext cx="91963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547813" y="3757084"/>
            <a:ext cx="63373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sorprender en unas manos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ese calor de la perfecta compañía.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sospechar que, para siempre,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 la soledad de nuestra sombra está vencida.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243889" y="5377657"/>
            <a:ext cx="64928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000G0546a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36513" y="0"/>
            <a:ext cx="91805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50826" y="2197365"/>
            <a:ext cx="38893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Estar enamorado, amigos,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 es descubrir dónde se</a:t>
            </a:r>
            <a:b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juntan cuerpo y alma.</a:t>
            </a:r>
            <a:b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Es percibir en el desierto 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la cristalina voz de un río</a:t>
            </a:r>
            <a:b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400" b="1" dirty="0">
                <a:solidFill>
                  <a:schemeClr val="bg1"/>
                </a:solidFill>
                <a:latin typeface="Monotype Corsiva" pitchFamily="66" charset="0"/>
              </a:rPr>
              <a:t>que nos llama.</a:t>
            </a:r>
            <a:endParaRPr lang="en-US" sz="2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216958"/>
            <a:ext cx="79216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amor-puro-7657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975" y="0"/>
            <a:ext cx="9197975" cy="6097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19250" y="3817938"/>
            <a:ext cx="6121400" cy="1323439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latin typeface="Monotype Corsiva" pitchFamily="66" charset="0"/>
              </a:rPr>
              <a:t>Es ver el mar desde la torre donde ha quedado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prisionera nuestra infancia.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Es apoyar los ojos tristes en un paisaje de cigüeñas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y campanas.</a:t>
            </a:r>
            <a:endParaRPr lang="en-US" sz="2000" dirty="0">
              <a:latin typeface="Monotype Corsiva" pitchFamily="66" charset="0"/>
            </a:endParaRPr>
          </a:p>
        </p:txBody>
      </p:sp>
      <p:sp>
        <p:nvSpPr>
          <p:cNvPr id="7172" name="5 CuadroTexto"/>
          <p:cNvSpPr txBox="1">
            <a:spLocks noChangeArrowheads="1"/>
          </p:cNvSpPr>
          <p:nvPr/>
        </p:nvSpPr>
        <p:spPr bwMode="auto">
          <a:xfrm>
            <a:off x="8027988" y="5377657"/>
            <a:ext cx="11160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000">
                <a:latin typeface="Calibri" pitchFamily="34" charset="0"/>
              </a:rPr>
              <a:t>Ilda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4 Imagen" descr="Imagen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-202407"/>
            <a:ext cx="972185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835151" y="2857500"/>
            <a:ext cx="51847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Estar enamorado, amigos, es descubrir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 dónde se juntan cuerpo y alma.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percibir en el desierto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la cristalina voz de un río que nos llama</a:t>
            </a:r>
            <a:r>
              <a:rPr lang="es-ES" sz="2000" b="1" dirty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n-US" sz="2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459788" y="5377657"/>
            <a:ext cx="6842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bg2">
                    <a:lumMod val="2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bg2">
                  <a:lumMod val="2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7 CuadroTexto"/>
          <p:cNvSpPr txBox="1">
            <a:spLocks noChangeArrowheads="1"/>
          </p:cNvSpPr>
          <p:nvPr/>
        </p:nvSpPr>
        <p:spPr bwMode="auto">
          <a:xfrm>
            <a:off x="1692276" y="3217334"/>
            <a:ext cx="568801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Es confundir el sentimiento con una hoguera </a:t>
            </a:r>
          </a:p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que del pecho se levanta.</a:t>
            </a:r>
            <a:br>
              <a:rPr lang="es-ES" sz="2000" b="1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Es gobernar la luz del fuego y al mismo tiempo </a:t>
            </a:r>
          </a:p>
          <a:p>
            <a:pPr algn="ctr"/>
            <a:r>
              <a:rPr lang="es-ES" sz="2000" b="1">
                <a:solidFill>
                  <a:schemeClr val="bg1"/>
                </a:solidFill>
                <a:latin typeface="Calibri" pitchFamily="34" charset="0"/>
              </a:rPr>
              <a:t>ser esclavo de la llama.</a:t>
            </a:r>
            <a:endParaRPr lang="en-US" sz="20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219" name="8 Imagen" descr="descarga (8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476376" y="277813"/>
            <a:ext cx="6480175" cy="509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971551" y="2618052"/>
            <a:ext cx="28797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confundir el sentimiento con una hoguera que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del pecho se levanta</a:t>
            </a:r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/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gobernar la luz del fuego y al mismo tiempo ser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esclavo de la llama</a:t>
            </a:r>
            <a:r>
              <a:rPr lang="es-ES" sz="2400" b="1" dirty="0">
                <a:latin typeface="Monotype Corsiva" pitchFamily="66" charset="0"/>
              </a:rPr>
              <a:t>.</a:t>
            </a:r>
            <a:endParaRPr lang="en-US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6 Imagen" descr="9ickcz.jpg"/>
          <p:cNvPicPr>
            <a:picLocks noChangeAspect="1"/>
          </p:cNvPicPr>
          <p:nvPr/>
        </p:nvPicPr>
        <p:blipFill>
          <a:blip r:embed="rId2" cstate="print"/>
          <a:srcRect t="7664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aturaleza-silvestre-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10 CuadroTexto"/>
          <p:cNvSpPr txBox="1">
            <a:spLocks noChangeArrowheads="1"/>
          </p:cNvSpPr>
          <p:nvPr/>
        </p:nvSpPr>
        <p:spPr bwMode="auto">
          <a:xfrm>
            <a:off x="8459788" y="5318125"/>
            <a:ext cx="6842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latin typeface="Calibri" pitchFamily="34" charset="0"/>
              </a:rPr>
              <a:t>Ilda</a:t>
            </a:r>
            <a:endParaRPr lang="en-US">
              <a:latin typeface="Calibri" pitchFamily="34" charset="0"/>
            </a:endParaRPr>
          </a:p>
        </p:txBody>
      </p:sp>
      <p:sp>
        <p:nvSpPr>
          <p:cNvPr id="10245" name="7 CuadroTexto"/>
          <p:cNvSpPr txBox="1">
            <a:spLocks noChangeArrowheads="1"/>
          </p:cNvSpPr>
          <p:nvPr/>
        </p:nvSpPr>
        <p:spPr bwMode="auto">
          <a:xfrm>
            <a:off x="2195513" y="2618053"/>
            <a:ext cx="52562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Estar enamorado, amigos, es adueñarse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de las noches y los días.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olvidar entre los dedos emocionados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la cabeza distraída.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0246" name="9 CuadroTexto"/>
          <p:cNvSpPr txBox="1">
            <a:spLocks noChangeArrowheads="1"/>
          </p:cNvSpPr>
          <p:nvPr/>
        </p:nvSpPr>
        <p:spPr bwMode="auto">
          <a:xfrm>
            <a:off x="8532813" y="513820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0247" name="4 CuadroTexto"/>
          <p:cNvSpPr txBox="1">
            <a:spLocks noChangeArrowheads="1"/>
          </p:cNvSpPr>
          <p:nvPr/>
        </p:nvSpPr>
        <p:spPr bwMode="auto">
          <a:xfrm>
            <a:off x="7956551" y="5318125"/>
            <a:ext cx="93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3 Marcador de contenido" descr="1F-bariloche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11268" name="6 Imagen" descr="aves anochec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0389" y="2238375"/>
            <a:ext cx="2943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7 Imagen" descr="aves anochec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4" y="1177396"/>
            <a:ext cx="2943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8 Imagen" descr="aves anochec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1" y="576792"/>
            <a:ext cx="2943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9 Imagen" descr="aves anochec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9" y="517261"/>
            <a:ext cx="2943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10 Imagen" descr="aves anochece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57170"/>
            <a:ext cx="2943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1476375" y="2737115"/>
            <a:ext cx="5975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recordar a Garcilaso cuando se siente la canción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de una herrería.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ir leyendo lo que escriben en el espacio las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primeras golondrinas.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43889" y="5377657"/>
            <a:ext cx="720725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CuadroTexto"/>
          <p:cNvSpPr txBox="1">
            <a:spLocks noChangeArrowheads="1"/>
          </p:cNvSpPr>
          <p:nvPr/>
        </p:nvSpPr>
        <p:spPr bwMode="auto">
          <a:xfrm>
            <a:off x="1908175" y="2917032"/>
            <a:ext cx="5111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n-US" sz="24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2291" name="5 Imagen" descr="AEGEN3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5521"/>
            <a:ext cx="9144000" cy="5860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403350" y="697178"/>
            <a:ext cx="63373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comprender perfectamente que no hay fronteras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entre el sueño y la vigilia.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ignorar en qué consiste la diferencia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entre la pena y la alegría.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532814" y="5377657"/>
            <a:ext cx="61118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1491295ymk3f26xpf.gif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5136"/>
            <a:ext cx="9144000" cy="5765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195513" y="2618053"/>
            <a:ext cx="46085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escuchar a medianoche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 la vagabunda confesión de la llovizna.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divisar en las tinieblas del corazón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una pequeña lucecita.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5377657"/>
            <a:ext cx="6477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accent3"/>
                </a:solidFill>
                <a:latin typeface="+mn-lt"/>
              </a:rPr>
              <a:t>Ilda</a:t>
            </a:r>
            <a:endParaRPr lang="en-US" dirty="0">
              <a:solidFill>
                <a:schemeClr val="accent3"/>
              </a:solidFill>
              <a:latin typeface="+mn-lt"/>
            </a:endParaRPr>
          </a:p>
        </p:txBody>
      </p:sp>
    </p:spTree>
  </p:cSld>
  <p:clrMapOvr>
    <a:masterClrMapping/>
  </p:clrMapOvr>
  <p:transition spd="slow" advClick="0" advTm="14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ATT0001616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0812"/>
            <a:ext cx="9196388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5288" y="457729"/>
            <a:ext cx="669766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latin typeface="Monotype Corsiva" pitchFamily="66" charset="0"/>
              </a:rPr>
              <a:t>Estar enamorado, amigos, es padecer espacio y</a:t>
            </a:r>
            <a:br>
              <a:rPr lang="es-ES" sz="2000" b="1" dirty="0">
                <a:latin typeface="Monotype Corsiva" pitchFamily="66" charset="0"/>
              </a:rPr>
            </a:br>
            <a:r>
              <a:rPr lang="es-ES" sz="2000" b="1" dirty="0">
                <a:latin typeface="Monotype Corsiva" pitchFamily="66" charset="0"/>
              </a:rPr>
              <a:t>tiempo con dulzura</a:t>
            </a:r>
            <a:r>
              <a:rPr lang="es-ES" sz="2000" b="1" dirty="0" smtClean="0">
                <a:latin typeface="Monotype Corsiva" pitchFamily="66" charset="0"/>
              </a:rPr>
              <a:t>.</a:t>
            </a:r>
          </a:p>
          <a:p>
            <a:pPr algn="ctr"/>
            <a:r>
              <a:rPr lang="es-ES" sz="2000" b="1" dirty="0" smtClean="0">
                <a:latin typeface="Monotype Corsiva" pitchFamily="66" charset="0"/>
              </a:rPr>
              <a:t>Es despertarse una mañana</a:t>
            </a:r>
          </a:p>
          <a:p>
            <a:pPr algn="ctr"/>
            <a:r>
              <a:rPr lang="es-ES" sz="2000" b="1" dirty="0" smtClean="0">
                <a:latin typeface="Monotype Corsiva" pitchFamily="66" charset="0"/>
              </a:rPr>
              <a:t>con el secreto de las flores</a:t>
            </a:r>
            <a:r>
              <a:rPr lang="es-ES" sz="2000" b="1" dirty="0">
                <a:latin typeface="Monotype Corsiva" pitchFamily="66" charset="0"/>
              </a:rPr>
              <a:t/>
            </a:r>
            <a:br>
              <a:rPr lang="es-ES" sz="2000" b="1" dirty="0">
                <a:latin typeface="Monotype Corsiva" pitchFamily="66" charset="0"/>
              </a:rPr>
            </a:br>
            <a:endParaRPr lang="en-US" sz="20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ost-2019-0-81187900-1308133962.jpg"/>
          <p:cNvPicPr>
            <a:picLocks noChangeAspect="1"/>
          </p:cNvPicPr>
          <p:nvPr/>
        </p:nvPicPr>
        <p:blipFill>
          <a:blip r:embed="rId2" cstate="print"/>
          <a:srcRect r="2751"/>
          <a:stretch>
            <a:fillRect/>
          </a:stretch>
        </p:blipFill>
        <p:spPr>
          <a:xfrm>
            <a:off x="-396552" y="-41082"/>
            <a:ext cx="9865096" cy="5756083"/>
          </a:xfrm>
          <a:prstGeom prst="rect">
            <a:avLst/>
          </a:prstGeom>
        </p:spPr>
      </p:pic>
      <p:pic>
        <p:nvPicPr>
          <p:cNvPr id="6" name="5 Imagen" descr="luna.emf"/>
          <p:cNvPicPr>
            <a:picLocks noChangeAspect="1"/>
          </p:cNvPicPr>
          <p:nvPr/>
        </p:nvPicPr>
        <p:blipFill>
          <a:blip r:embed="rId3" cstate="print"/>
          <a:srcRect r="50192"/>
          <a:stretch>
            <a:fillRect/>
          </a:stretch>
        </p:blipFill>
        <p:spPr bwMode="auto">
          <a:xfrm>
            <a:off x="0" y="0"/>
            <a:ext cx="4643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luna.emf"/>
          <p:cNvPicPr>
            <a:picLocks noChangeAspect="1"/>
          </p:cNvPicPr>
          <p:nvPr/>
        </p:nvPicPr>
        <p:blipFill>
          <a:blip r:embed="rId3" cstate="print"/>
          <a:srcRect l="49419"/>
          <a:stretch>
            <a:fillRect/>
          </a:stretch>
        </p:blipFill>
        <p:spPr bwMode="auto">
          <a:xfrm>
            <a:off x="4643439" y="0"/>
            <a:ext cx="4752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84438" y="997479"/>
            <a:ext cx="48244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asombrarse y alegrarse de que la luna todavía sea luna.</a:t>
            </a:r>
            <a:b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es-ES" sz="2000" b="1" dirty="0">
                <a:solidFill>
                  <a:schemeClr val="bg1"/>
                </a:solidFill>
                <a:latin typeface="Monotype Corsiva" pitchFamily="66" charset="0"/>
              </a:rPr>
              <a:t>Es comprobar en cuerpo y alma que la tarea de ser hombre es menos dura.</a:t>
            </a:r>
            <a:endParaRPr lang="en-US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8313" y="5318125"/>
            <a:ext cx="122396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AR" dirty="0" err="1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7798ebcbae607f64dfb8d86f42ba07f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298700" y="0"/>
            <a:ext cx="68453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4" y="1717146"/>
            <a:ext cx="24479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dirty="0">
                <a:latin typeface="Monotype Corsiva" pitchFamily="66" charset="0"/>
              </a:rPr>
              <a:t>Es empezar a decir siempre,</a:t>
            </a:r>
          </a:p>
          <a:p>
            <a:pPr algn="ctr"/>
            <a:r>
              <a:rPr lang="es-ES" b="1" dirty="0">
                <a:latin typeface="Monotype Corsiva" pitchFamily="66" charset="0"/>
              </a:rPr>
              <a:t> y en adelante no volver</a:t>
            </a:r>
            <a:br>
              <a:rPr lang="es-ES" b="1" dirty="0">
                <a:latin typeface="Monotype Corsiva" pitchFamily="66" charset="0"/>
              </a:rPr>
            </a:br>
            <a:r>
              <a:rPr lang="es-ES" b="1" dirty="0">
                <a:latin typeface="Monotype Corsiva" pitchFamily="66" charset="0"/>
              </a:rPr>
              <a:t>a decir nunca.</a:t>
            </a:r>
            <a:br>
              <a:rPr lang="es-ES" b="1" dirty="0">
                <a:latin typeface="Monotype Corsiva" pitchFamily="66" charset="0"/>
              </a:rPr>
            </a:br>
            <a:r>
              <a:rPr lang="es-ES" b="1" dirty="0">
                <a:latin typeface="Monotype Corsiva" pitchFamily="66" charset="0"/>
              </a:rPr>
              <a:t>Y es además,</a:t>
            </a:r>
          </a:p>
          <a:p>
            <a:pPr algn="ctr"/>
            <a:r>
              <a:rPr lang="es-ES" b="1" dirty="0">
                <a:latin typeface="Monotype Corsiva" pitchFamily="66" charset="0"/>
              </a:rPr>
              <a:t> amigos míos,</a:t>
            </a:r>
          </a:p>
          <a:p>
            <a:pPr algn="ctr"/>
            <a:r>
              <a:rPr lang="es-ES" b="1" dirty="0">
                <a:latin typeface="Monotype Corsiva" pitchFamily="66" charset="0"/>
              </a:rPr>
              <a:t> estar seguro </a:t>
            </a:r>
          </a:p>
          <a:p>
            <a:pPr algn="ctr"/>
            <a:r>
              <a:rPr lang="es-ES" b="1" dirty="0">
                <a:latin typeface="Monotype Corsiva" pitchFamily="66" charset="0"/>
              </a:rPr>
              <a:t>de tener las</a:t>
            </a:r>
            <a:br>
              <a:rPr lang="es-ES" b="1" dirty="0">
                <a:latin typeface="Monotype Corsiva" pitchFamily="66" charset="0"/>
              </a:rPr>
            </a:br>
            <a:r>
              <a:rPr lang="es-ES" b="1" dirty="0">
                <a:latin typeface="Monotype Corsiva" pitchFamily="66" charset="0"/>
              </a:rPr>
              <a:t>manos puras.</a:t>
            </a:r>
            <a:endParaRPr lang="en-US" dirty="0"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40651" y="5257271"/>
            <a:ext cx="122396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 err="1">
                <a:solidFill>
                  <a:schemeClr val="bg1">
                    <a:lumMod val="65000"/>
                  </a:schemeClr>
                </a:solidFill>
                <a:latin typeface="+mn-lt"/>
              </a:rPr>
              <a:t>Ilda</a:t>
            </a:r>
            <a:endParaRPr lang="en-US" dirty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6 CuadroTexto"/>
          <p:cNvSpPr txBox="1">
            <a:spLocks noChangeArrowheads="1"/>
          </p:cNvSpPr>
          <p:nvPr/>
        </p:nvSpPr>
        <p:spPr bwMode="auto">
          <a:xfrm>
            <a:off x="4572001" y="2797969"/>
            <a:ext cx="10080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AR" dirty="0" err="1">
                <a:solidFill>
                  <a:schemeClr val="bg1">
                    <a:lumMod val="65000"/>
                  </a:schemeClr>
                </a:solidFill>
                <a:latin typeface="Calibri" pitchFamily="34" charset="0"/>
              </a:rPr>
              <a:t>Ilda</a:t>
            </a:r>
            <a:endParaRPr lang="en-US" dirty="0">
              <a:solidFill>
                <a:schemeClr val="bg1">
                  <a:lumMod val="65000"/>
                </a:schemeClr>
              </a:solidFill>
              <a:latin typeface="Calibri" pitchFamily="34" charset="0"/>
            </a:endParaRPr>
          </a:p>
        </p:txBody>
      </p:sp>
      <p:pic>
        <p:nvPicPr>
          <p:cNvPr id="5" name="4 Imagen" descr="ild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55576" y="4407205"/>
            <a:ext cx="958904" cy="1040116"/>
          </a:xfrm>
          <a:prstGeom prst="ellipse">
            <a:avLst/>
          </a:prstGeom>
          <a:effectLst/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835150" y="5017824"/>
            <a:ext cx="10810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dirty="0" err="1">
                <a:latin typeface="Lucida Calligraphy" pitchFamily="66" charset="0"/>
              </a:rPr>
              <a:t>Ilda</a:t>
            </a:r>
            <a:endParaRPr lang="en-US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372225" y="5138209"/>
            <a:ext cx="23764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400">
                <a:latin typeface="Calibri" pitchFamily="34" charset="0"/>
              </a:rPr>
              <a:t>Pps sin fines de lucro</a:t>
            </a:r>
            <a:endParaRPr lang="en-US" sz="1400">
              <a:latin typeface="Calibri" pitchFamily="34" charset="0"/>
            </a:endParaRPr>
          </a:p>
        </p:txBody>
      </p:sp>
      <p:pic>
        <p:nvPicPr>
          <p:cNvPr id="4" name="3 Imagen" descr="valenines_hearts_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57233"/>
            <a:ext cx="7456040" cy="46600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071802" y="5286392"/>
            <a:ext cx="2857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200" dirty="0" smtClean="0"/>
              <a:t>Música:   Amor eterno</a:t>
            </a:r>
            <a:endParaRPr lang="es-ES" sz="1200" dirty="0"/>
          </a:p>
        </p:txBody>
      </p:sp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232</Words>
  <Application>Microsoft Office PowerPoint</Application>
  <PresentationFormat>Presentación en pantalla (16:10)</PresentationFormat>
  <Paragraphs>66</Paragraphs>
  <Slides>17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Totty</cp:lastModifiedBy>
  <cp:revision>78</cp:revision>
  <dcterms:created xsi:type="dcterms:W3CDTF">2011-08-16T22:03:46Z</dcterms:created>
  <dcterms:modified xsi:type="dcterms:W3CDTF">2015-03-17T22:47:58Z</dcterms:modified>
</cp:coreProperties>
</file>