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"/>
  </p:notesMasterIdLst>
  <p:sldIdLst>
    <p:sldId id="257" r:id="rId2"/>
    <p:sldId id="256" r:id="rId3"/>
    <p:sldId id="258" r:id="rId4"/>
  </p:sldIdLst>
  <p:sldSz cx="9144000" cy="6858000" type="screen4x3"/>
  <p:notesSz cx="6858000" cy="9144000"/>
  <p:embeddedFontLst>
    <p:embeddedFont>
      <p:font typeface="Gabriola" pitchFamily="82" charset="0"/>
      <p:regular r:id="rId6"/>
    </p:embeddedFont>
    <p:embeddedFont>
      <p:font typeface="Kristen ITC" pitchFamily="66" charset="0"/>
      <p:regular r:id="rId7"/>
    </p:embeddedFont>
    <p:embeddedFont>
      <p:font typeface="Calibri" pitchFamily="34" charset="0"/>
      <p:regular r:id="rId8"/>
      <p:bold r:id="rId9"/>
      <p:italic r:id="rId10"/>
      <p:boldItalic r:id="rId11"/>
    </p:embeddedFont>
  </p:embeddedFontLst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M50I2HpTB5khTS2RBKmMA==" hashData="NUajErRuk0DA5eEh3YdHZNFlBD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3418"/>
    <a:srgbClr val="2A1B0C"/>
    <a:srgbClr val="24462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7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notesMaster" Target="notesMasters/notesMaster1.xml"/><Relationship Id="rId15" Type="http://schemas.openxmlformats.org/officeDocument/2006/relationships/tableStyles" Target="tableStyles.xml"/><Relationship Id="rId10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3D049-0E3B-4280-AE26-9DEB92B464E8}" type="datetimeFigureOut">
              <a:rPr lang="es-UY" smtClean="0"/>
              <a:pPr/>
              <a:t>28/08/2017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32B3FF-7F96-4271-8807-4319F1FC9FA0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2B3FF-7F96-4271-8807-4319F1FC9FA0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6E62BD-FC1A-430D-A17E-412DFEC70882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053D96-98C8-4BDB-AA9E-E22F8E165719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669D50-4F0C-4012-A3E0-63300D094F27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A93F7E-80A6-42AF-AA03-C252D3F32C47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60C918-16E0-4680-98D6-A0183470FDE7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1D87CF-9E8C-4082-9810-7E4207E82CE9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C3016A-FD9B-49CC-A650-A7114EED0504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05AF9C-2E93-4768-B6E9-012725BBD327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F2DE48-AFCD-433D-8C86-68597850A1D7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D308C3-129A-45B2-B5F5-ADB7CBEE81C1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E0E8B-5BA2-4D54-8C36-E991ABB096BB}" type="slidenum">
              <a:rPr lang="en-CA"/>
              <a:pPr/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modificar el estilo de texto del patrón</a:t>
            </a:r>
          </a:p>
          <a:p>
            <a:pPr lvl="1"/>
            <a:r>
              <a:rPr lang="en-CA" smtClean="0"/>
              <a:t>Segundo nivel</a:t>
            </a:r>
          </a:p>
          <a:p>
            <a:pPr lvl="2"/>
            <a:r>
              <a:rPr lang="en-CA" smtClean="0"/>
              <a:t>Tercer nivel</a:t>
            </a:r>
          </a:p>
          <a:p>
            <a:pPr lvl="3"/>
            <a:r>
              <a:rPr lang="en-CA" smtClean="0"/>
              <a:t>Cuarto nivel</a:t>
            </a:r>
          </a:p>
          <a:p>
            <a:pPr lvl="4"/>
            <a:r>
              <a:rPr lang="en-CA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A9ED58B-2B1B-4832-8F8F-F048A9F22497}" type="slidenum">
              <a:rPr lang="en-CA"/>
              <a:pPr/>
              <a:t>‹Nº›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f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411760" y="1988840"/>
            <a:ext cx="184731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UY" sz="3500" dirty="0">
              <a:solidFill>
                <a:srgbClr val="503418"/>
              </a:solidFill>
              <a:latin typeface="Gabriola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699792" y="2708920"/>
            <a:ext cx="2829621" cy="5693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100" i="1" dirty="0" smtClean="0">
                <a:solidFill>
                  <a:srgbClr val="503418"/>
                </a:solidFill>
                <a:latin typeface="Gabriola" pitchFamily="82" charset="0"/>
              </a:rPr>
              <a:t>Armando </a:t>
            </a:r>
            <a:r>
              <a:rPr lang="en-US" sz="3100" i="1" dirty="0" err="1" smtClean="0">
                <a:solidFill>
                  <a:srgbClr val="503418"/>
                </a:solidFill>
                <a:latin typeface="Gabriola" pitchFamily="82" charset="0"/>
              </a:rPr>
              <a:t>Manzanero</a:t>
            </a:r>
            <a:endParaRPr lang="es-UY" sz="3100" i="1" dirty="0">
              <a:solidFill>
                <a:srgbClr val="503418"/>
              </a:solidFill>
              <a:latin typeface="Gabriola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771800" y="3573016"/>
            <a:ext cx="2789546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900" i="1" dirty="0" smtClean="0">
                <a:solidFill>
                  <a:srgbClr val="503418"/>
                </a:solidFill>
                <a:latin typeface="Gabriola" pitchFamily="82" charset="0"/>
              </a:rPr>
              <a:t>Voz – Omar </a:t>
            </a:r>
            <a:r>
              <a:rPr lang="en-US" sz="2900" i="1" dirty="0" err="1" smtClean="0">
                <a:solidFill>
                  <a:srgbClr val="503418"/>
                </a:solidFill>
                <a:latin typeface="Gabriola" pitchFamily="82" charset="0"/>
              </a:rPr>
              <a:t>Cerasuolo</a:t>
            </a:r>
            <a:endParaRPr lang="es-UY" sz="2900" i="1" dirty="0">
              <a:solidFill>
                <a:srgbClr val="503418"/>
              </a:solidFill>
              <a:latin typeface="Gabriola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059832" y="1628800"/>
            <a:ext cx="19255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4800" dirty="0" smtClean="0">
                <a:solidFill>
                  <a:srgbClr val="503418"/>
                </a:solidFill>
                <a:latin typeface="Gabriola" pitchFamily="82" charset="0"/>
              </a:rPr>
              <a:t>Esperaré</a:t>
            </a:r>
            <a:r>
              <a:rPr lang="es-UY" sz="4000" dirty="0" smtClean="0">
                <a:solidFill>
                  <a:srgbClr val="503418"/>
                </a:solidFill>
                <a:latin typeface="Gabriola" pitchFamily="82" charset="0"/>
              </a:rPr>
              <a:t> </a:t>
            </a:r>
            <a:endParaRPr lang="es-UY" sz="4000" dirty="0">
              <a:solidFill>
                <a:srgbClr val="503418"/>
              </a:solidFill>
              <a:latin typeface="Gabriola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75656" y="5805264"/>
            <a:ext cx="2024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solidFill>
                  <a:srgbClr val="503418"/>
                </a:solidFill>
                <a:latin typeface="Gabriola" pitchFamily="82" charset="0"/>
              </a:rPr>
              <a:t>Imagenes - Internet</a:t>
            </a:r>
            <a:endParaRPr lang="es-UY" sz="2400" i="1" dirty="0">
              <a:solidFill>
                <a:srgbClr val="503418"/>
              </a:solidFill>
              <a:latin typeface="Gabriola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220072" y="5805264"/>
            <a:ext cx="240161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i="1" dirty="0" smtClean="0">
                <a:solidFill>
                  <a:srgbClr val="503418"/>
                </a:solidFill>
                <a:latin typeface="Gabriola" pitchFamily="82" charset="0"/>
              </a:rPr>
              <a:t>inesgaret@gmail.com</a:t>
            </a:r>
            <a:endParaRPr lang="es-UY" sz="2600" i="1" dirty="0">
              <a:solidFill>
                <a:srgbClr val="503418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slow" advTm="7000">
    <p:fade/>
    <p:sndAc>
      <p:stSnd>
        <p:snd r:embed="rId3" name="OmarCerasuoloEspera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9" name="Picture 21" descr="Imagen2"/>
          <p:cNvPicPr>
            <a:picLocks noChangeAspect="1" noChangeArrowheads="1"/>
          </p:cNvPicPr>
          <p:nvPr/>
        </p:nvPicPr>
        <p:blipFill>
          <a:blip r:embed="rId2" cstate="print">
            <a:lum bright="18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79" name="Picture 31" descr="20100908_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62650" y="4759325"/>
            <a:ext cx="3181350" cy="2098675"/>
          </a:xfrm>
          <a:prstGeom prst="rect">
            <a:avLst/>
          </a:prstGeom>
          <a:noFill/>
        </p:spPr>
      </p:pic>
      <p:pic>
        <p:nvPicPr>
          <p:cNvPr id="2092" name="Picture 44" descr="191737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836613"/>
            <a:ext cx="3128963" cy="3419475"/>
          </a:xfrm>
          <a:prstGeom prst="rect">
            <a:avLst/>
          </a:prstGeom>
          <a:noFill/>
        </p:spPr>
      </p:pic>
      <p:pic>
        <p:nvPicPr>
          <p:cNvPr id="2096" name="Picture 48" descr="Imagen2 N"/>
          <p:cNvPicPr>
            <a:picLocks noChangeAspect="1" noChangeArrowheads="1"/>
          </p:cNvPicPr>
          <p:nvPr/>
        </p:nvPicPr>
        <p:blipFill>
          <a:blip r:embed="rId5" cstate="print">
            <a:lum bright="6000"/>
          </a:blip>
          <a:srcRect/>
          <a:stretch>
            <a:fillRect/>
          </a:stretch>
        </p:blipFill>
        <p:spPr bwMode="auto">
          <a:xfrm>
            <a:off x="5508625" y="836613"/>
            <a:ext cx="3095625" cy="3384550"/>
          </a:xfrm>
          <a:prstGeom prst="rect">
            <a:avLst/>
          </a:prstGeom>
          <a:noFill/>
        </p:spPr>
      </p:pic>
      <p:pic>
        <p:nvPicPr>
          <p:cNvPr id="2098" name="Picture 50" descr="moon_star_9"/>
          <p:cNvPicPr>
            <a:picLocks noChangeAspect="1" noChangeArrowheads="1"/>
          </p:cNvPicPr>
          <p:nvPr/>
        </p:nvPicPr>
        <p:blipFill>
          <a:blip r:embed="rId6" cstate="print">
            <a:lum bright="10000" contrast="6000"/>
          </a:blip>
          <a:srcRect/>
          <a:stretch>
            <a:fillRect/>
          </a:stretch>
        </p:blipFill>
        <p:spPr bwMode="auto">
          <a:xfrm>
            <a:off x="6588125" y="1700213"/>
            <a:ext cx="431800" cy="360362"/>
          </a:xfrm>
          <a:prstGeom prst="rect">
            <a:avLst/>
          </a:prstGeom>
          <a:noFill/>
        </p:spPr>
      </p:pic>
      <p:sp>
        <p:nvSpPr>
          <p:cNvPr id="2099" name="Rectangle 51"/>
          <p:cNvSpPr>
            <a:spLocks noChangeArrowheads="1"/>
          </p:cNvSpPr>
          <p:nvPr/>
        </p:nvSpPr>
        <p:spPr bwMode="auto">
          <a:xfrm>
            <a:off x="5292725" y="620713"/>
            <a:ext cx="3527425" cy="3816350"/>
          </a:xfrm>
          <a:prstGeom prst="rect">
            <a:avLst/>
          </a:prstGeom>
          <a:noFill/>
          <a:ln w="76200" cmpd="tri">
            <a:solidFill>
              <a:srgbClr val="503418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pic>
        <p:nvPicPr>
          <p:cNvPr id="2071" name="Picture 23" descr="annaCAF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2565400"/>
            <a:ext cx="2447925" cy="4292600"/>
          </a:xfrm>
          <a:prstGeom prst="rect">
            <a:avLst/>
          </a:prstGeom>
          <a:noFill/>
        </p:spPr>
      </p:pic>
      <p:pic>
        <p:nvPicPr>
          <p:cNvPr id="2101" name="Picture 53" descr="avesblanc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5963" y="908050"/>
            <a:ext cx="2670175" cy="885825"/>
          </a:xfrm>
          <a:prstGeom prst="rect">
            <a:avLst/>
          </a:prstGeom>
          <a:noFill/>
        </p:spPr>
      </p:pic>
      <p:pic>
        <p:nvPicPr>
          <p:cNvPr id="2102" name="Picture 54" descr="avesblanca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1412776"/>
            <a:ext cx="2670175" cy="885825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179512" y="260648"/>
            <a:ext cx="3711272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600" dirty="0" smtClean="0">
                <a:latin typeface="Gabriola" pitchFamily="82" charset="0"/>
              </a:rPr>
              <a:t>Esperare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a que sientas lo mismo que yo,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a que a la luna la mires del mismo color.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Esperare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que adivines mis versos de amor,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a que en mis brazos encuentres calor.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Esperare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a que yayas por donde yo voy,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a que tu alma me des como yo te la doy.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Esperare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a que aprendas de noche a sonar,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a que de pronto me quieras besar.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Esperaré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que las manos me quieras tomar,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que en tu recuerdo me quieras por siempre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llevar que mi presencia sea el mundo que quieras sentir,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que un </a:t>
            </a:r>
            <a:r>
              <a:rPr lang="es-UY" sz="1600" dirty="0" err="1" smtClean="0">
                <a:latin typeface="Gabriola" pitchFamily="82" charset="0"/>
              </a:rPr>
              <a:t>dia</a:t>
            </a:r>
            <a:r>
              <a:rPr lang="es-UY" sz="1600" dirty="0" smtClean="0">
                <a:latin typeface="Gabriola" pitchFamily="82" charset="0"/>
              </a:rPr>
              <a:t> no puedas sin mi amor vivir.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err="1" smtClean="0">
                <a:latin typeface="Gabriola" pitchFamily="82" charset="0"/>
              </a:rPr>
              <a:t>Eperaré</a:t>
            </a:r>
            <a:r>
              <a:rPr lang="es-UY" sz="1600" dirty="0" smtClean="0">
                <a:latin typeface="Gabriola" pitchFamily="82" charset="0"/>
              </a:rPr>
              <a:t>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a que sientas </a:t>
            </a:r>
            <a:r>
              <a:rPr lang="es-UY" sz="1600" dirty="0" err="1" smtClean="0">
                <a:latin typeface="Gabriola" pitchFamily="82" charset="0"/>
              </a:rPr>
              <a:t>nostalgía</a:t>
            </a:r>
            <a:r>
              <a:rPr lang="es-UY" sz="1600" dirty="0" smtClean="0">
                <a:latin typeface="Gabriola" pitchFamily="82" charset="0"/>
              </a:rPr>
              <a:t> por mi,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a que me pidas que no me separé de ti.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Tal vez jamás seas tu de mi </a:t>
            </a:r>
            <a:br>
              <a:rPr lang="es-UY" sz="1600" dirty="0" smtClean="0">
                <a:latin typeface="Gabriola" pitchFamily="82" charset="0"/>
              </a:rPr>
            </a:br>
            <a:r>
              <a:rPr lang="es-UY" sz="1600" dirty="0" smtClean="0">
                <a:latin typeface="Gabriola" pitchFamily="82" charset="0"/>
              </a:rPr>
              <a:t>mas yo mi amor esperaré, esperare….esperare….</a:t>
            </a:r>
            <a:endParaRPr lang="es-UY" sz="1600" dirty="0">
              <a:latin typeface="Gabriola" pitchFamily="82" charset="0"/>
            </a:endParaRPr>
          </a:p>
        </p:txBody>
      </p:sp>
      <p:pic>
        <p:nvPicPr>
          <p:cNvPr id="13" name="12 Imagen" descr="Imagen1f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80" y="0"/>
            <a:ext cx="9141019" cy="6858000"/>
          </a:xfrm>
          <a:prstGeom prst="rect">
            <a:avLst/>
          </a:prstGeom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2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8000"/>
                                        <p:tgtEl>
                                          <p:spTgt spid="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0"/>
                                        <p:tgtEl>
                                          <p:spTgt spid="2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29</Words>
  <Application>Microsoft Office PowerPoint</Application>
  <PresentationFormat>Presentación en pantalla (4:3)</PresentationFormat>
  <Paragraphs>9</Paragraphs>
  <Slides>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8" baseType="lpstr">
      <vt:lpstr>Arial</vt:lpstr>
      <vt:lpstr>Gabriola</vt:lpstr>
      <vt:lpstr>Kristen ITC</vt:lpstr>
      <vt:lpstr>Calibri</vt:lpstr>
      <vt:lpstr>Diseño predeterminado</vt:lpstr>
      <vt:lpstr>Diapositiva 1</vt:lpstr>
      <vt:lpstr>Diapositiva 2</vt:lpstr>
      <vt:lpstr>Diapositiva 3</vt:lpstr>
    </vt:vector>
  </TitlesOfParts>
  <Company>Windows uE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35</cp:revision>
  <dcterms:created xsi:type="dcterms:W3CDTF">2015-01-03T15:00:27Z</dcterms:created>
  <dcterms:modified xsi:type="dcterms:W3CDTF">2017-08-28T12:57:57Z</dcterms:modified>
</cp:coreProperties>
</file>