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"/>
  </p:notesMasterIdLst>
  <p:sldIdLst>
    <p:sldId id="302" r:id="rId3"/>
    <p:sldId id="256" r:id="rId4"/>
  </p:sldIdLst>
  <p:sldSz cx="12192000" cy="6858000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KGOh5KV38rP/eyVBlq1Kg==" hashData="oiTon9+Hv1aTIRTIrzBNAN7ke22N6JFiKIrQl1i0AwSsXLyW5AMq5WBgU6rh6mrtk6BBhMru1bw7UCEXHjYjh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FFFF99"/>
    <a:srgbClr val="609543"/>
    <a:srgbClr val="FFCCCC"/>
    <a:srgbClr val="DCB894"/>
    <a:srgbClr val="996600"/>
    <a:srgbClr val="F8FCCE"/>
    <a:srgbClr val="4C2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318" y="7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>
            <a:extLst>
              <a:ext uri="{FF2B5EF4-FFF2-40B4-BE49-F238E27FC236}">
                <a16:creationId xmlns:a16="http://schemas.microsoft.com/office/drawing/2014/main" id="{C5BC8E86-33E1-4D31-9E16-A6FF087F97E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>
            <a:extLst>
              <a:ext uri="{FF2B5EF4-FFF2-40B4-BE49-F238E27FC236}">
                <a16:creationId xmlns:a16="http://schemas.microsoft.com/office/drawing/2014/main" id="{9E6AAFAB-6DEB-4524-9695-8DA120F29A84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2657000-4CB3-49C5-827D-911BC455164B}" type="datetimeFigureOut">
              <a:rPr lang="es-ES"/>
              <a:pPr>
                <a:defRPr/>
              </a:pPr>
              <a:t>28/06/2024</a:t>
            </a:fld>
            <a:endParaRPr lang="es-ES"/>
          </a:p>
        </p:txBody>
      </p:sp>
      <p:sp>
        <p:nvSpPr>
          <p:cNvPr id="4" name="3 Marcador de imagen de diapositiva">
            <a:extLst>
              <a:ext uri="{FF2B5EF4-FFF2-40B4-BE49-F238E27FC236}">
                <a16:creationId xmlns:a16="http://schemas.microsoft.com/office/drawing/2014/main" id="{2546B7F4-AE69-4ECC-825C-7EB3AC4123D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4 Marcador de notas">
            <a:extLst>
              <a:ext uri="{FF2B5EF4-FFF2-40B4-BE49-F238E27FC236}">
                <a16:creationId xmlns:a16="http://schemas.microsoft.com/office/drawing/2014/main" id="{07F3085D-818D-44FC-84AF-E405B1571E3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6" name="5 Marcador de pie de página">
            <a:extLst>
              <a:ext uri="{FF2B5EF4-FFF2-40B4-BE49-F238E27FC236}">
                <a16:creationId xmlns:a16="http://schemas.microsoft.com/office/drawing/2014/main" id="{26C510F0-0851-40E8-9BB2-4A21686DD9CF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>
            <a:extLst>
              <a:ext uri="{FF2B5EF4-FFF2-40B4-BE49-F238E27FC236}">
                <a16:creationId xmlns:a16="http://schemas.microsoft.com/office/drawing/2014/main" id="{A280849B-8FB8-4557-8BC0-75D21867002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EC43A5B8-DC12-4C05-ABFD-729952BAEE57}" type="slidenum">
              <a:rPr lang="es-ES" altLang="es-ES"/>
              <a:pPr/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6F56C580-E7BE-4E75-AD8B-810260BFF4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3946E5-EEDE-48E4-B045-7A2524FAFA94}" type="datetimeFigureOut">
              <a:rPr lang="es-ES"/>
              <a:pPr>
                <a:defRPr/>
              </a:pPr>
              <a:t>28/06/2024</a:t>
            </a:fld>
            <a:endParaRPr lang="es-ES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E71A077B-9A48-47E6-9C19-1F0D1BCE23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D1ACB35D-DBC7-42DC-AE02-8730A54DD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DBF912-4B68-483B-B828-C9D9CF55C1AC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54442851"/>
      </p:ext>
    </p:extLst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4E8A7424-66F5-4FB4-88A0-CC64489584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56B6A5-6828-4F3E-B1A5-CF899190A5C2}" type="datetimeFigureOut">
              <a:rPr lang="es-ES"/>
              <a:pPr>
                <a:defRPr/>
              </a:pPr>
              <a:t>28/06/2024</a:t>
            </a:fld>
            <a:endParaRPr lang="es-ES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15C8A607-5DD5-4E11-9FB4-AACF22E6ED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0337BE90-AE40-4B81-A163-72E6BC63BA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E0A45C-4B88-4D60-8C22-C3136F15C2FC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196680749"/>
      </p:ext>
    </p:extLst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217D2910-C342-4B1B-9D06-4F61E3BE08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F8982C-5816-462E-A933-5938D123EFC6}" type="datetimeFigureOut">
              <a:rPr lang="es-ES"/>
              <a:pPr>
                <a:defRPr/>
              </a:pPr>
              <a:t>28/06/2024</a:t>
            </a:fld>
            <a:endParaRPr lang="es-ES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92DB8A69-3C7A-4C05-8790-8E0F4677C1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F2E18F89-30CA-4770-B95F-011EF0EEA8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8FD159-3284-4340-926F-EB2CD5B94D20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26080902"/>
      </p:ext>
    </p:extLst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03E9CB48-1D2D-4CE3-A50F-DF17792EB2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45EC7E-4C4E-4703-A26D-B945A5F503FD}" type="datetimeFigureOut">
              <a:rPr lang="es-ES"/>
              <a:pPr>
                <a:defRPr/>
              </a:pPr>
              <a:t>28/06/2024</a:t>
            </a:fld>
            <a:endParaRPr lang="es-ES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64387798-51C4-4E98-B997-CC80D49F09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C741545D-F48C-478A-911A-819F8B5BBB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12F980-E91D-4B4F-86D6-0367772CF74F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019243571"/>
      </p:ext>
    </p:extLst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C3E7D36C-8186-417D-9222-2AA3F0825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4DAD44-0651-4F86-8B71-55E282676F9F}" type="datetimeFigureOut">
              <a:rPr lang="es-ES"/>
              <a:pPr>
                <a:defRPr/>
              </a:pPr>
              <a:t>28/06/2024</a:t>
            </a:fld>
            <a:endParaRPr lang="es-ES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67FF6562-4F9D-46E6-8A52-8AEEB5FB6B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B454B0C4-9904-4EF4-A40A-950CFCE9DF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5D099D-6AD9-454A-ACB7-1D87D7D56A97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186006628"/>
      </p:ext>
    </p:extLst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3 Marcador de fecha">
            <a:extLst>
              <a:ext uri="{FF2B5EF4-FFF2-40B4-BE49-F238E27FC236}">
                <a16:creationId xmlns:a16="http://schemas.microsoft.com/office/drawing/2014/main" id="{B7DDA8E6-1EB4-46EF-B6A4-106E20EC5F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CFCA46-5466-4C0F-9FF8-C3F60848A35A}" type="datetimeFigureOut">
              <a:rPr lang="es-ES"/>
              <a:pPr>
                <a:defRPr/>
              </a:pPr>
              <a:t>28/06/2024</a:t>
            </a:fld>
            <a:endParaRPr lang="es-ES"/>
          </a:p>
        </p:txBody>
      </p:sp>
      <p:sp>
        <p:nvSpPr>
          <p:cNvPr id="4" name="4 Marcador de pie de página">
            <a:extLst>
              <a:ext uri="{FF2B5EF4-FFF2-40B4-BE49-F238E27FC236}">
                <a16:creationId xmlns:a16="http://schemas.microsoft.com/office/drawing/2014/main" id="{24D1FA0F-2EDB-4E04-BE95-3C0A3449B1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>
            <a:extLst>
              <a:ext uri="{FF2B5EF4-FFF2-40B4-BE49-F238E27FC236}">
                <a16:creationId xmlns:a16="http://schemas.microsoft.com/office/drawing/2014/main" id="{92D843EF-4B61-4213-B467-40FFD4CF67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999FDC-1153-4F48-BEA0-D23881CA7CAE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861349853"/>
      </p:ext>
    </p:extLst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>
            <a:extLst>
              <a:ext uri="{FF2B5EF4-FFF2-40B4-BE49-F238E27FC236}">
                <a16:creationId xmlns:a16="http://schemas.microsoft.com/office/drawing/2014/main" id="{913516F8-2999-4289-9C4A-A3B87DF460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29FA75-4C71-4403-8F84-D68EA717D3A1}" type="datetimeFigureOut">
              <a:rPr lang="es-ES"/>
              <a:pPr>
                <a:defRPr/>
              </a:pPr>
              <a:t>28/06/2024</a:t>
            </a:fld>
            <a:endParaRPr lang="es-ES"/>
          </a:p>
        </p:txBody>
      </p:sp>
      <p:sp>
        <p:nvSpPr>
          <p:cNvPr id="3" name="4 Marcador de pie de página">
            <a:extLst>
              <a:ext uri="{FF2B5EF4-FFF2-40B4-BE49-F238E27FC236}">
                <a16:creationId xmlns:a16="http://schemas.microsoft.com/office/drawing/2014/main" id="{E9186F80-E20F-4EF4-AF30-2FD2EB5AB2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>
            <a:extLst>
              <a:ext uri="{FF2B5EF4-FFF2-40B4-BE49-F238E27FC236}">
                <a16:creationId xmlns:a16="http://schemas.microsoft.com/office/drawing/2014/main" id="{F86A06FA-7DBB-4C57-B369-5E7B74F69E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5DDF44-502E-4BE4-88F3-7E31413CC926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780441132"/>
      </p:ext>
    </p:extLst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CCA55AE1-6CCE-465C-854F-870BA4657D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1BFCD4-E069-4223-B966-429AF448A8CD}" type="datetimeFigureOut">
              <a:rPr lang="es-ES"/>
              <a:pPr>
                <a:defRPr/>
              </a:pPr>
              <a:t>28/06/2024</a:t>
            </a:fld>
            <a:endParaRPr lang="es-ES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F3C3E9D6-A791-4804-8C8E-D158A1B423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B729A384-934B-43BD-BE16-AD188BBD0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A82E32-27A3-4F0E-8EFB-8C204220D0FA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403766733"/>
      </p:ext>
    </p:extLst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1CEECF14-760E-4145-8618-912E968DDE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8F5E7F-64E4-49BF-998D-7026F60AC960}" type="datetimeFigureOut">
              <a:rPr lang="es-ES"/>
              <a:pPr>
                <a:defRPr/>
              </a:pPr>
              <a:t>28/06/2024</a:t>
            </a:fld>
            <a:endParaRPr lang="es-ES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E01A6374-D66F-4730-B833-CC1FB70A47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3D959C1F-0B57-4598-843C-15C1001737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D0747F-A89F-4923-B883-87561FF90359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72154195"/>
      </p:ext>
    </p:extLst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A61ECC9D-7793-4FE1-B17D-D866F9F0A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9DACE8-229D-4C80-ADF0-B91CDCD0CDA4}" type="datetimeFigureOut">
              <a:rPr lang="es-ES"/>
              <a:pPr>
                <a:defRPr/>
              </a:pPr>
              <a:t>28/06/2024</a:t>
            </a:fld>
            <a:endParaRPr lang="es-ES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4ADF20A8-761E-49F3-9C10-168F68BE0C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D1A6331E-1E07-4C40-81E7-EEFE3F167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9C562D-5263-4B25-85AC-18C9620D547E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199538716"/>
      </p:ext>
    </p:extLst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28CF30A6-1B82-4117-8EF0-C090BAC6F1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B89093-BCE8-4BA6-8CBB-A6814161CED9}" type="datetimeFigureOut">
              <a:rPr lang="es-ES"/>
              <a:pPr>
                <a:defRPr/>
              </a:pPr>
              <a:t>28/06/2024</a:t>
            </a:fld>
            <a:endParaRPr lang="es-ES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70F7C67C-DD94-486F-A897-4CBE13798B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1E43E0DD-3ACD-40B9-9602-D05E63A507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9DDC9D-8E18-4C7D-BE15-AD5F2637D73C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181753827"/>
      </p:ext>
    </p:extLst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2311F64-A52C-E683-35DB-B297788FB7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5E58874-D7E1-DA61-5A13-1FD39F0733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03CED77-774D-4159-6C2F-B3AA70228E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32707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>
            <a:extLst>
              <a:ext uri="{FF2B5EF4-FFF2-40B4-BE49-F238E27FC236}">
                <a16:creationId xmlns:a16="http://schemas.microsoft.com/office/drawing/2014/main" id="{16405990-E40F-408B-9BD9-6DCB36A39AB3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título del patrón</a:t>
            </a:r>
          </a:p>
        </p:txBody>
      </p:sp>
      <p:sp>
        <p:nvSpPr>
          <p:cNvPr id="1027" name="2 Marcador de texto">
            <a:extLst>
              <a:ext uri="{FF2B5EF4-FFF2-40B4-BE49-F238E27FC236}">
                <a16:creationId xmlns:a16="http://schemas.microsoft.com/office/drawing/2014/main" id="{7C057B69-8C57-4673-976C-30FDE40608E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texto del patrón</a:t>
            </a:r>
          </a:p>
          <a:p>
            <a:pPr lvl="1"/>
            <a:r>
              <a:rPr lang="es-ES" altLang="es-ES"/>
              <a:t>Segundo nivel</a:t>
            </a:r>
          </a:p>
          <a:p>
            <a:pPr lvl="2"/>
            <a:r>
              <a:rPr lang="es-ES" altLang="es-ES"/>
              <a:t>Tercer nivel</a:t>
            </a:r>
          </a:p>
          <a:p>
            <a:pPr lvl="3"/>
            <a:r>
              <a:rPr lang="es-ES" altLang="es-ES"/>
              <a:t>Cuarto nivel</a:t>
            </a:r>
          </a:p>
          <a:p>
            <a:pPr lvl="4"/>
            <a:r>
              <a:rPr lang="es-ES" altLang="es-ES"/>
              <a:t>Quinto nivel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52D9A0CB-AE22-436B-A6B0-67ADCDED7ED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83942A5-A208-48A5-8A28-F9887EAC066E}" type="datetimeFigureOut">
              <a:rPr lang="es-ES"/>
              <a:pPr>
                <a:defRPr/>
              </a:pPr>
              <a:t>28/06/2024</a:t>
            </a:fld>
            <a:endParaRPr lang="es-ES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DE27FE52-7ADA-481D-9241-2D1B480E25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1B907376-4785-400C-B632-98620B149D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19BDF147-E770-4650-9F35-82054E1C77F4}" type="slidenum">
              <a:rPr lang="es-ES" altLang="es-ES"/>
              <a:pPr/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2B37B43B-4045-1CD9-342B-375F15EE013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6059644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jp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5" Type="http://schemas.openxmlformats.org/officeDocument/2006/relationships/image" Target="../media/image2.jpg"/><Relationship Id="rId10" Type="http://schemas.openxmlformats.org/officeDocument/2006/relationships/image" Target="../media/image7.png"/><Relationship Id="rId4" Type="http://schemas.openxmlformats.org/officeDocument/2006/relationships/image" Target="../media/image1.jp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n 13">
            <a:extLst>
              <a:ext uri="{FF2B5EF4-FFF2-40B4-BE49-F238E27FC236}">
                <a16:creationId xmlns:a16="http://schemas.microsoft.com/office/drawing/2014/main" id="{02333F4B-7054-4662-A014-7135E4F0E3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57" b="9457"/>
          <a:stretch/>
        </p:blipFill>
        <p:spPr>
          <a:xfrm>
            <a:off x="0" y="-19260"/>
            <a:ext cx="12192000" cy="68772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D72C4AA2-FCE3-462F-8EE5-7FB5CF3AE24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85" b="11585"/>
          <a:stretch/>
        </p:blipFill>
        <p:spPr>
          <a:xfrm>
            <a:off x="335360" y="350112"/>
            <a:ext cx="11521280" cy="61577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8188C72C-A1FB-4C23-A01F-4E35B9D3956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71"/>
          <a:stretch/>
        </p:blipFill>
        <p:spPr>
          <a:xfrm>
            <a:off x="839416" y="596366"/>
            <a:ext cx="10801200" cy="56652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3388E73C-E8DC-45EC-B5EE-FB0D3EB0F58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23" b="13623"/>
          <a:stretch/>
        </p:blipFill>
        <p:spPr>
          <a:xfrm>
            <a:off x="839416" y="772460"/>
            <a:ext cx="10513168" cy="53208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73398A80-E442-46E7-A8A3-C0196192BF5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31" b="14431"/>
          <a:stretch/>
        </p:blipFill>
        <p:spPr>
          <a:xfrm>
            <a:off x="1055440" y="850375"/>
            <a:ext cx="10081120" cy="49889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1" name="Rectangle 14">
            <a:extLst>
              <a:ext uri="{FF2B5EF4-FFF2-40B4-BE49-F238E27FC236}">
                <a16:creationId xmlns:a16="http://schemas.microsoft.com/office/drawing/2014/main" id="{42FDA3CF-EA2C-45C1-827C-EA700CAFD3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3392" y="1649655"/>
            <a:ext cx="3000375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MX" altLang="es-ES" sz="3200" i="1" dirty="0">
                <a:solidFill>
                  <a:srgbClr val="FF0000"/>
                </a:solidFill>
                <a:latin typeface="Bell MT" panose="02020503060305020303" pitchFamily="18" charset="0"/>
              </a:rPr>
              <a:t>Te dejo con tu vida</a:t>
            </a:r>
          </a:p>
          <a:p>
            <a:pPr algn="ctr" eaLnBrk="1" hangingPunct="1"/>
            <a:r>
              <a:rPr lang="es-MX" altLang="es-ES" sz="3200" i="1" dirty="0">
                <a:solidFill>
                  <a:srgbClr val="FF0000"/>
                </a:solidFill>
                <a:latin typeface="Bell MT" panose="02020503060305020303" pitchFamily="18" charset="0"/>
              </a:rPr>
              <a:t>tu trabajo</a:t>
            </a:r>
          </a:p>
          <a:p>
            <a:pPr algn="ctr" eaLnBrk="1" hangingPunct="1"/>
            <a:r>
              <a:rPr lang="es-MX" altLang="es-ES" sz="3200" i="1" dirty="0">
                <a:solidFill>
                  <a:srgbClr val="FF0000"/>
                </a:solidFill>
                <a:latin typeface="Bell MT" panose="02020503060305020303" pitchFamily="18" charset="0"/>
              </a:rPr>
              <a:t>tu gente</a:t>
            </a:r>
          </a:p>
          <a:p>
            <a:pPr algn="ctr" eaLnBrk="1" hangingPunct="1"/>
            <a:r>
              <a:rPr lang="es-MX" altLang="es-ES" sz="3200" i="1" dirty="0">
                <a:solidFill>
                  <a:srgbClr val="FF0000"/>
                </a:solidFill>
                <a:latin typeface="Bell MT" panose="02020503060305020303" pitchFamily="18" charset="0"/>
              </a:rPr>
              <a:t>con tus puestas de sol</a:t>
            </a:r>
          </a:p>
          <a:p>
            <a:pPr algn="ctr" eaLnBrk="1" hangingPunct="1"/>
            <a:r>
              <a:rPr lang="es-MX" altLang="es-ES" sz="3200" i="1" dirty="0">
                <a:solidFill>
                  <a:srgbClr val="FF0000"/>
                </a:solidFill>
                <a:latin typeface="Bell MT" panose="02020503060305020303" pitchFamily="18" charset="0"/>
              </a:rPr>
              <a:t>y tus amaneceres.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1A1763A7-F0C3-94FB-D09A-E190BE6E204F}"/>
              </a:ext>
            </a:extLst>
          </p:cNvPr>
          <p:cNvSpPr txBox="1"/>
          <p:nvPr/>
        </p:nvSpPr>
        <p:spPr>
          <a:xfrm>
            <a:off x="263352" y="130447"/>
            <a:ext cx="564365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i="1" dirty="0">
                <a:latin typeface="Bell MT" panose="02020503060305020303" pitchFamily="18" charset="0"/>
              </a:rPr>
              <a:t>Esos </a:t>
            </a:r>
          </a:p>
          <a:p>
            <a:r>
              <a:rPr lang="es-ES" sz="6000" i="1" dirty="0">
                <a:latin typeface="Bell MT" panose="02020503060305020303" pitchFamily="18" charset="0"/>
              </a:rPr>
              <a:t>      ojos </a:t>
            </a:r>
          </a:p>
          <a:p>
            <a:r>
              <a:rPr lang="es-ES" sz="6000" i="1" dirty="0">
                <a:latin typeface="Bell MT" panose="02020503060305020303" pitchFamily="18" charset="0"/>
              </a:rPr>
              <a:t>           tuyos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AB8938A0-0540-0F39-751F-3D3C9A5497B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19886332-73B7-C731-2B24-C27CD6426A04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7" b="8419"/>
          <a:stretch/>
        </p:blipFill>
        <p:spPr>
          <a:xfrm>
            <a:off x="23208" y="0"/>
            <a:ext cx="12145586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C3D56E63-A4AC-402A-0A49-70CBD10CECC8}"/>
              </a:ext>
            </a:extLst>
          </p:cNvPr>
          <p:cNvSpPr txBox="1"/>
          <p:nvPr/>
        </p:nvSpPr>
        <p:spPr>
          <a:xfrm>
            <a:off x="366766" y="358287"/>
            <a:ext cx="3286348" cy="6124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tabLst>
                <a:tab pos="892175" algn="l"/>
              </a:tabLst>
            </a:pPr>
            <a:r>
              <a:rPr lang="es-ES" altLang="es-ES" sz="2800" i="1" dirty="0">
                <a:solidFill>
                  <a:srgbClr val="7030A0"/>
                </a:solidFill>
                <a:latin typeface="Bell MT" panose="02020503060305020303" pitchFamily="18" charset="0"/>
              </a:rPr>
              <a:t>Sembrando tu confianza </a:t>
            </a:r>
            <a:br>
              <a:rPr lang="es-ES" altLang="es-ES" sz="2800" i="1" dirty="0">
                <a:solidFill>
                  <a:srgbClr val="7030A0"/>
                </a:solidFill>
                <a:latin typeface="Bell MT" panose="02020503060305020303" pitchFamily="18" charset="0"/>
              </a:rPr>
            </a:br>
            <a:r>
              <a:rPr lang="es-ES" altLang="es-ES" sz="2800" i="1" dirty="0">
                <a:solidFill>
                  <a:srgbClr val="7030A0"/>
                </a:solidFill>
                <a:latin typeface="Bell MT" panose="02020503060305020303" pitchFamily="18" charset="0"/>
              </a:rPr>
              <a:t>te dejo junto al mundo </a:t>
            </a:r>
            <a:br>
              <a:rPr lang="es-ES" altLang="es-ES" sz="2800" i="1" dirty="0">
                <a:solidFill>
                  <a:srgbClr val="7030A0"/>
                </a:solidFill>
                <a:latin typeface="Bell MT" panose="02020503060305020303" pitchFamily="18" charset="0"/>
              </a:rPr>
            </a:br>
            <a:r>
              <a:rPr lang="es-ES" altLang="es-ES" sz="2800" i="1" dirty="0">
                <a:solidFill>
                  <a:srgbClr val="7030A0"/>
                </a:solidFill>
                <a:latin typeface="Bell MT" panose="02020503060305020303" pitchFamily="18" charset="0"/>
              </a:rPr>
              <a:t>derrotando imposibles </a:t>
            </a:r>
            <a:br>
              <a:rPr lang="es-ES" altLang="es-ES" sz="2800" i="1" dirty="0">
                <a:solidFill>
                  <a:srgbClr val="7030A0"/>
                </a:solidFill>
                <a:latin typeface="Bell MT" panose="02020503060305020303" pitchFamily="18" charset="0"/>
              </a:rPr>
            </a:br>
            <a:r>
              <a:rPr lang="es-ES" altLang="es-ES" sz="2800" i="1" dirty="0">
                <a:solidFill>
                  <a:srgbClr val="7030A0"/>
                </a:solidFill>
                <a:latin typeface="Bell MT" panose="02020503060305020303" pitchFamily="18" charset="0"/>
              </a:rPr>
              <a:t>segura sin seguro. Te dejo frente al mar </a:t>
            </a:r>
            <a:br>
              <a:rPr lang="es-ES" altLang="es-ES" sz="2800" i="1" dirty="0">
                <a:solidFill>
                  <a:srgbClr val="7030A0"/>
                </a:solidFill>
                <a:latin typeface="Bell MT" panose="02020503060305020303" pitchFamily="18" charset="0"/>
              </a:rPr>
            </a:br>
            <a:r>
              <a:rPr lang="es-ES" altLang="es-ES" sz="2800" i="1" dirty="0">
                <a:solidFill>
                  <a:srgbClr val="7030A0"/>
                </a:solidFill>
                <a:latin typeface="Bell MT" panose="02020503060305020303" pitchFamily="18" charset="0"/>
              </a:rPr>
              <a:t>descifrándote sola </a:t>
            </a:r>
            <a:br>
              <a:rPr lang="es-ES" altLang="es-ES" sz="2800" i="1" dirty="0">
                <a:solidFill>
                  <a:srgbClr val="7030A0"/>
                </a:solidFill>
                <a:latin typeface="Bell MT" panose="02020503060305020303" pitchFamily="18" charset="0"/>
              </a:rPr>
            </a:br>
            <a:r>
              <a:rPr lang="es-ES" altLang="es-ES" sz="2800" i="1" dirty="0">
                <a:solidFill>
                  <a:srgbClr val="7030A0"/>
                </a:solidFill>
                <a:latin typeface="Bell MT" panose="02020503060305020303" pitchFamily="18" charset="0"/>
              </a:rPr>
              <a:t>sin mi pregunta a ciegas </a:t>
            </a:r>
            <a:br>
              <a:rPr lang="es-ES" altLang="es-ES" sz="2800" i="1" dirty="0">
                <a:solidFill>
                  <a:srgbClr val="7030A0"/>
                </a:solidFill>
                <a:latin typeface="Bell MT" panose="02020503060305020303" pitchFamily="18" charset="0"/>
              </a:rPr>
            </a:br>
            <a:r>
              <a:rPr lang="es-ES" altLang="es-ES" sz="2800" i="1" dirty="0">
                <a:solidFill>
                  <a:srgbClr val="7030A0"/>
                </a:solidFill>
                <a:latin typeface="Bell MT" panose="02020503060305020303" pitchFamily="18" charset="0"/>
              </a:rPr>
              <a:t>sin mi respuesta rota. Te dejo sin mis dudas </a:t>
            </a:r>
            <a:br>
              <a:rPr lang="es-ES" altLang="es-ES" sz="2800" i="1" dirty="0">
                <a:solidFill>
                  <a:srgbClr val="7030A0"/>
                </a:solidFill>
                <a:latin typeface="Bell MT" panose="02020503060305020303" pitchFamily="18" charset="0"/>
              </a:rPr>
            </a:br>
            <a:r>
              <a:rPr lang="es-ES" altLang="es-ES" sz="2800" i="1" dirty="0">
                <a:solidFill>
                  <a:srgbClr val="7030A0"/>
                </a:solidFill>
                <a:latin typeface="Bell MT" panose="02020503060305020303" pitchFamily="18" charset="0"/>
              </a:rPr>
              <a:t>pobres y malheridas </a:t>
            </a:r>
            <a:br>
              <a:rPr lang="es-ES" altLang="es-ES" sz="2800" i="1" dirty="0">
                <a:solidFill>
                  <a:srgbClr val="7030A0"/>
                </a:solidFill>
                <a:latin typeface="Bell MT" panose="02020503060305020303" pitchFamily="18" charset="0"/>
              </a:rPr>
            </a:br>
            <a:r>
              <a:rPr lang="es-ES" altLang="es-ES" sz="2800" i="1" dirty="0">
                <a:solidFill>
                  <a:srgbClr val="7030A0"/>
                </a:solidFill>
                <a:latin typeface="Bell MT" panose="02020503060305020303" pitchFamily="18" charset="0"/>
              </a:rPr>
              <a:t>sin mis inmadureces </a:t>
            </a:r>
            <a:br>
              <a:rPr lang="es-ES" altLang="es-ES" sz="2800" i="1" dirty="0">
                <a:solidFill>
                  <a:srgbClr val="7030A0"/>
                </a:solidFill>
                <a:latin typeface="Bell MT" panose="02020503060305020303" pitchFamily="18" charset="0"/>
              </a:rPr>
            </a:br>
            <a:r>
              <a:rPr lang="es-ES" altLang="es-ES" sz="2800" i="1" dirty="0">
                <a:solidFill>
                  <a:srgbClr val="7030A0"/>
                </a:solidFill>
                <a:latin typeface="Bell MT" panose="02020503060305020303" pitchFamily="18" charset="0"/>
              </a:rPr>
              <a:t>sin mi veteranía. 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C487391B-B5FE-222C-7E79-0287D5A16C46}"/>
              </a:ext>
            </a:extLst>
          </p:cNvPr>
          <p:cNvSpPr/>
          <p:nvPr/>
        </p:nvSpPr>
        <p:spPr>
          <a:xfrm>
            <a:off x="0" y="-1"/>
            <a:ext cx="12192000" cy="6877260"/>
          </a:xfrm>
          <a:prstGeom prst="rect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08EE9FB5-44D6-4880-F123-B8732DDB6E5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19261"/>
            <a:ext cx="12168793" cy="68772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B592E968-69BA-68FD-20FE-8DFCCD726A42}"/>
              </a:ext>
            </a:extLst>
          </p:cNvPr>
          <p:cNvSpPr txBox="1"/>
          <p:nvPr/>
        </p:nvSpPr>
        <p:spPr>
          <a:xfrm>
            <a:off x="312154" y="1157211"/>
            <a:ext cx="360040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3200" i="1" dirty="0">
                <a:solidFill>
                  <a:srgbClr val="FFFF00"/>
                </a:solidFill>
                <a:latin typeface="Bell MT" panose="02020503060305020303" pitchFamily="18" charset="0"/>
              </a:rPr>
              <a:t>Pero tampoco creas</a:t>
            </a:r>
          </a:p>
          <a:p>
            <a:pPr algn="ctr">
              <a:defRPr/>
            </a:pPr>
            <a:r>
              <a:rPr lang="es-ES" sz="3200" i="1" dirty="0">
                <a:solidFill>
                  <a:srgbClr val="FFFF00"/>
                </a:solidFill>
                <a:latin typeface="Bell MT" panose="02020503060305020303" pitchFamily="18" charset="0"/>
              </a:rPr>
              <a:t>a pie juntillas todo</a:t>
            </a:r>
          </a:p>
          <a:p>
            <a:pPr algn="ctr">
              <a:defRPr/>
            </a:pPr>
            <a:r>
              <a:rPr lang="es-ES" sz="3200" i="1" dirty="0">
                <a:solidFill>
                  <a:srgbClr val="FFFF00"/>
                </a:solidFill>
                <a:latin typeface="Bell MT" panose="02020503060305020303" pitchFamily="18" charset="0"/>
              </a:rPr>
              <a:t>no creas nunca creas este falso abandono. </a:t>
            </a:r>
            <a:r>
              <a:rPr lang="es-ES" altLang="es-ES" sz="3200" i="1" dirty="0">
                <a:solidFill>
                  <a:srgbClr val="FFFF00"/>
                </a:solidFill>
                <a:latin typeface="Bell MT" panose="02020503060305020303" pitchFamily="18" charset="0"/>
              </a:rPr>
              <a:t>Estaré donde menos </a:t>
            </a:r>
            <a:br>
              <a:rPr lang="es-ES" altLang="es-ES" sz="3200" i="1" dirty="0">
                <a:solidFill>
                  <a:srgbClr val="FFFF00"/>
                </a:solidFill>
                <a:latin typeface="Bell MT" panose="02020503060305020303" pitchFamily="18" charset="0"/>
              </a:rPr>
            </a:br>
            <a:r>
              <a:rPr lang="es-ES" altLang="es-ES" sz="3200" i="1" dirty="0">
                <a:solidFill>
                  <a:srgbClr val="FFFF00"/>
                </a:solidFill>
                <a:latin typeface="Bell MT" panose="02020503060305020303" pitchFamily="18" charset="0"/>
              </a:rPr>
              <a:t>lo esperes </a:t>
            </a:r>
            <a:br>
              <a:rPr lang="es-ES" altLang="es-ES" sz="3200" i="1" dirty="0">
                <a:solidFill>
                  <a:srgbClr val="FFFF00"/>
                </a:solidFill>
                <a:latin typeface="Bell MT" panose="02020503060305020303" pitchFamily="18" charset="0"/>
              </a:rPr>
            </a:br>
            <a:r>
              <a:rPr lang="es-ES" altLang="es-ES" sz="3200" i="1" dirty="0">
                <a:solidFill>
                  <a:srgbClr val="FFFF00"/>
                </a:solidFill>
                <a:latin typeface="Bell MT" panose="02020503060305020303" pitchFamily="18" charset="0"/>
              </a:rPr>
              <a:t>por ejemplo </a:t>
            </a:r>
            <a:br>
              <a:rPr lang="es-ES" altLang="es-ES" sz="3200" i="1" dirty="0">
                <a:solidFill>
                  <a:srgbClr val="FFFF00"/>
                </a:solidFill>
                <a:latin typeface="Bell MT" panose="02020503060305020303" pitchFamily="18" charset="0"/>
              </a:rPr>
            </a:br>
            <a:r>
              <a:rPr lang="es-ES" altLang="es-ES" sz="3200" i="1" dirty="0">
                <a:solidFill>
                  <a:srgbClr val="FFFF00"/>
                </a:solidFill>
                <a:latin typeface="Bell MT" panose="02020503060305020303" pitchFamily="18" charset="0"/>
              </a:rPr>
              <a:t>en un árbol añoso </a:t>
            </a:r>
            <a:br>
              <a:rPr lang="es-ES" altLang="es-ES" sz="3200" i="1" dirty="0">
                <a:solidFill>
                  <a:srgbClr val="FFFF00"/>
                </a:solidFill>
                <a:latin typeface="Bell MT" panose="02020503060305020303" pitchFamily="18" charset="0"/>
              </a:rPr>
            </a:br>
            <a:r>
              <a:rPr lang="es-ES" altLang="es-ES" sz="3200" i="1" dirty="0">
                <a:solidFill>
                  <a:srgbClr val="FFFF00"/>
                </a:solidFill>
                <a:latin typeface="Bell MT" panose="02020503060305020303" pitchFamily="18" charset="0"/>
              </a:rPr>
              <a:t>de oscuros cabeceos. </a:t>
            </a:r>
            <a:endParaRPr lang="es-ES" sz="3200" i="1" dirty="0">
              <a:solidFill>
                <a:srgbClr val="FFFF00"/>
              </a:solidFill>
              <a:latin typeface="Bell MT" panose="02020503060305020303" pitchFamily="18" charset="0"/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8F08A937-A8FC-D2ED-F099-B96EA77AB5EA}"/>
              </a:ext>
            </a:extLst>
          </p:cNvPr>
          <p:cNvSpPr/>
          <p:nvPr/>
        </p:nvSpPr>
        <p:spPr>
          <a:xfrm>
            <a:off x="-23206" y="0"/>
            <a:ext cx="12082052" cy="689652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A5CD799D-33F3-05C2-5651-1ACFBDC12FF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95" b="5195"/>
          <a:stretch/>
        </p:blipFill>
        <p:spPr>
          <a:xfrm>
            <a:off x="-23206" y="0"/>
            <a:ext cx="12215206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2" name="CuadroTexto 21">
            <a:extLst>
              <a:ext uri="{FF2B5EF4-FFF2-40B4-BE49-F238E27FC236}">
                <a16:creationId xmlns:a16="http://schemas.microsoft.com/office/drawing/2014/main" id="{CB7010EB-B4FF-7086-06E1-EFC810C9AA0A}"/>
              </a:ext>
            </a:extLst>
          </p:cNvPr>
          <p:cNvSpPr txBox="1"/>
          <p:nvPr/>
        </p:nvSpPr>
        <p:spPr>
          <a:xfrm>
            <a:off x="199742" y="807139"/>
            <a:ext cx="3600400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/>
            <a:r>
              <a:rPr lang="es-ES" sz="2800" i="1" dirty="0">
                <a:solidFill>
                  <a:srgbClr val="FFFF00"/>
                </a:solidFill>
                <a:latin typeface="Bell MT" panose="02020503060305020303" pitchFamily="18" charset="0"/>
              </a:rPr>
              <a:t>Estaré en un lejano </a:t>
            </a:r>
            <a:br>
              <a:rPr lang="es-ES" sz="2800" i="1" dirty="0">
                <a:solidFill>
                  <a:srgbClr val="FFFF00"/>
                </a:solidFill>
                <a:latin typeface="Bell MT" panose="02020503060305020303" pitchFamily="18" charset="0"/>
              </a:rPr>
            </a:br>
            <a:r>
              <a:rPr lang="es-ES" sz="2800" i="1" dirty="0">
                <a:solidFill>
                  <a:srgbClr val="FFFF00"/>
                </a:solidFill>
                <a:latin typeface="Bell MT" panose="02020503060305020303" pitchFamily="18" charset="0"/>
              </a:rPr>
              <a:t>horizonte sin horas </a:t>
            </a:r>
            <a:br>
              <a:rPr lang="es-ES" sz="2800" i="1" dirty="0">
                <a:solidFill>
                  <a:srgbClr val="FFFF00"/>
                </a:solidFill>
                <a:latin typeface="Bell MT" panose="02020503060305020303" pitchFamily="18" charset="0"/>
              </a:rPr>
            </a:br>
            <a:r>
              <a:rPr lang="es-ES" sz="2800" i="1" dirty="0">
                <a:solidFill>
                  <a:srgbClr val="FFFF00"/>
                </a:solidFill>
                <a:latin typeface="Bell MT" panose="02020503060305020303" pitchFamily="18" charset="0"/>
              </a:rPr>
              <a:t>en la huella del tacto </a:t>
            </a:r>
            <a:br>
              <a:rPr lang="es-ES" sz="2800" i="1" dirty="0">
                <a:solidFill>
                  <a:srgbClr val="FFFF00"/>
                </a:solidFill>
                <a:latin typeface="Bell MT" panose="02020503060305020303" pitchFamily="18" charset="0"/>
              </a:rPr>
            </a:br>
            <a:r>
              <a:rPr lang="es-ES" sz="2800" i="1" dirty="0">
                <a:solidFill>
                  <a:srgbClr val="FFFF00"/>
                </a:solidFill>
                <a:latin typeface="Bell MT" panose="02020503060305020303" pitchFamily="18" charset="0"/>
              </a:rPr>
              <a:t>en tu sombra y mi sombra </a:t>
            </a:r>
            <a:r>
              <a:rPr lang="es-ES" altLang="es-ES" sz="2800" i="1" dirty="0">
                <a:solidFill>
                  <a:srgbClr val="FFFF00"/>
                </a:solidFill>
                <a:latin typeface="Bell MT" panose="02020503060305020303" pitchFamily="18" charset="0"/>
              </a:rPr>
              <a:t>Estaré repartido</a:t>
            </a:r>
          </a:p>
          <a:p>
            <a:pPr algn="ctr" eaLnBrk="1" hangingPunct="1"/>
            <a:r>
              <a:rPr lang="es-ES" altLang="es-ES" sz="2800" i="1" dirty="0">
                <a:solidFill>
                  <a:srgbClr val="FFFF00"/>
                </a:solidFill>
                <a:latin typeface="Bell MT" panose="02020503060305020303" pitchFamily="18" charset="0"/>
              </a:rPr>
              <a:t>en cuatro o cinco niños</a:t>
            </a:r>
            <a:br>
              <a:rPr lang="es-ES" altLang="es-ES" sz="2800" i="1" dirty="0">
                <a:solidFill>
                  <a:srgbClr val="FFFF00"/>
                </a:solidFill>
                <a:latin typeface="Bell MT" panose="02020503060305020303" pitchFamily="18" charset="0"/>
              </a:rPr>
            </a:br>
            <a:r>
              <a:rPr lang="es-ES" altLang="es-ES" sz="2800" i="1" dirty="0">
                <a:solidFill>
                  <a:srgbClr val="FFFF00"/>
                </a:solidFill>
                <a:latin typeface="Bell MT" panose="02020503060305020303" pitchFamily="18" charset="0"/>
              </a:rPr>
              <a:t>de esos que vos miras</a:t>
            </a:r>
          </a:p>
          <a:p>
            <a:pPr algn="ctr"/>
            <a:r>
              <a:rPr lang="es-ES" altLang="es-ES" sz="2800" i="1" dirty="0">
                <a:solidFill>
                  <a:srgbClr val="FFFF00"/>
                </a:solidFill>
                <a:latin typeface="Bell MT" panose="02020503060305020303" pitchFamily="18" charset="0"/>
              </a:rPr>
              <a:t>y enseguida te siguen. Y ojalá pueda estar </a:t>
            </a:r>
            <a:br>
              <a:rPr lang="es-ES" altLang="es-ES" sz="2800" i="1" dirty="0">
                <a:solidFill>
                  <a:srgbClr val="FFFF00"/>
                </a:solidFill>
                <a:latin typeface="Bell MT" panose="02020503060305020303" pitchFamily="18" charset="0"/>
              </a:rPr>
            </a:br>
            <a:r>
              <a:rPr lang="es-ES" altLang="es-ES" sz="2800" i="1" dirty="0">
                <a:solidFill>
                  <a:srgbClr val="FFFF00"/>
                </a:solidFill>
                <a:latin typeface="Bell MT" panose="02020503060305020303" pitchFamily="18" charset="0"/>
              </a:rPr>
              <a:t>de tu sueño en la red </a:t>
            </a:r>
            <a:br>
              <a:rPr lang="es-ES" altLang="es-ES" sz="2800" i="1" dirty="0">
                <a:solidFill>
                  <a:srgbClr val="FFFF00"/>
                </a:solidFill>
                <a:latin typeface="Bell MT" panose="02020503060305020303" pitchFamily="18" charset="0"/>
              </a:rPr>
            </a:br>
            <a:r>
              <a:rPr lang="es-ES" altLang="es-ES" sz="2800" i="1" dirty="0">
                <a:solidFill>
                  <a:srgbClr val="FFFF00"/>
                </a:solidFill>
                <a:latin typeface="Bell MT" panose="02020503060305020303" pitchFamily="18" charset="0"/>
              </a:rPr>
              <a:t>esperando tus ojos </a:t>
            </a:r>
            <a:br>
              <a:rPr lang="es-ES" altLang="es-ES" sz="2800" i="1" dirty="0">
                <a:solidFill>
                  <a:srgbClr val="FFFF00"/>
                </a:solidFill>
                <a:latin typeface="Bell MT" panose="02020503060305020303" pitchFamily="18" charset="0"/>
              </a:rPr>
            </a:br>
            <a:r>
              <a:rPr lang="es-ES" altLang="es-ES" sz="2800" i="1" dirty="0">
                <a:solidFill>
                  <a:srgbClr val="FFFF00"/>
                </a:solidFill>
                <a:latin typeface="Bell MT" panose="02020503060305020303" pitchFamily="18" charset="0"/>
              </a:rPr>
              <a:t>y mirándote.</a:t>
            </a:r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id="{72D287EF-360A-FA35-2E23-1F623E63F75A}"/>
              </a:ext>
            </a:extLst>
          </p:cNvPr>
          <p:cNvSpPr txBox="1"/>
          <p:nvPr/>
        </p:nvSpPr>
        <p:spPr>
          <a:xfrm>
            <a:off x="6547733" y="7461448"/>
            <a:ext cx="35283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jrvallegomez@outlook.es</a:t>
            </a:r>
          </a:p>
        </p:txBody>
      </p:sp>
      <p:pic>
        <p:nvPicPr>
          <p:cNvPr id="31" name="Imagen 30">
            <a:extLst>
              <a:ext uri="{FF2B5EF4-FFF2-40B4-BE49-F238E27FC236}">
                <a16:creationId xmlns:a16="http://schemas.microsoft.com/office/drawing/2014/main" id="{B54934F9-4E84-4255-3EBE-7777A6F97705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298"/>
          <a:stretch/>
        </p:blipFill>
        <p:spPr>
          <a:xfrm flipH="1">
            <a:off x="-23206" y="-19262"/>
            <a:ext cx="12215206" cy="69157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audio1">
            <a:hlinkClick r:id="" action="ppaction://media"/>
            <a:extLst>
              <a:ext uri="{FF2B5EF4-FFF2-40B4-BE49-F238E27FC236}">
                <a16:creationId xmlns:a16="http://schemas.microsoft.com/office/drawing/2014/main" id="{4D219FCA-1B50-E6EF-2528-6FD1A7A7447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295800" y="7560475"/>
            <a:ext cx="487363" cy="487363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CC2473AD-5BD9-220B-DC71-C253CE7C39CC}"/>
              </a:ext>
            </a:extLst>
          </p:cNvPr>
          <p:cNvSpPr txBox="1"/>
          <p:nvPr/>
        </p:nvSpPr>
        <p:spPr>
          <a:xfrm>
            <a:off x="10114630" y="5703551"/>
            <a:ext cx="19442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800" i="1" dirty="0" err="1">
                <a:solidFill>
                  <a:schemeClr val="bg1"/>
                </a:solidFill>
                <a:latin typeface="Bell MT" panose="02020503060305020303" pitchFamily="18" charset="0"/>
              </a:rPr>
              <a:t>jrvg</a:t>
            </a:r>
            <a:endParaRPr lang="es-ES" sz="4800" i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</p:spTree>
  </p:cSld>
  <p:clrMapOvr>
    <a:masterClrMapping/>
  </p:clrMapOvr>
  <p:transition spd="med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5"/>
                                      </p:to>
                                    </p:set>
                                    <p:animEffect filter="image" prLst="opacity: 0.35">
                                      <p:cBhvr rctx="IE">
                                        <p:cTn id="9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7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4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0"/>
                            </p:stCondLst>
                            <p:childTnLst>
                              <p:par>
                                <p:cTn id="27" presetID="23" presetClass="exit" presetSubtype="20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3000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9500"/>
                            </p:stCondLst>
                            <p:childTnLst>
                              <p:par>
                                <p:cTn id="38" presetID="8" presetClass="entr" presetSubtype="16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9500"/>
                            </p:stCondLst>
                            <p:childTnLst>
                              <p:par>
                                <p:cTn id="42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2500"/>
                            </p:stCondLst>
                            <p:childTnLst>
                              <p:par>
                                <p:cTn id="46" presetID="2" presetClass="entr" presetSubtype="4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2000"/>
                            </p:stCondLst>
                            <p:childTnLst>
                              <p:par>
                                <p:cTn id="51" presetID="16" presetClass="entr" presetSubtype="21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92000"/>
                            </p:stCondLst>
                            <p:childTnLst>
                              <p:par>
                                <p:cTn id="5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5000"/>
                            </p:stCondLst>
                            <p:childTnLst>
                              <p:par>
                                <p:cTn id="59" presetID="2" presetClass="entr" presetSubtype="4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16500"/>
                            </p:stCondLst>
                            <p:childTnLst>
                              <p:par>
                                <p:cTn id="64" presetID="6" presetClass="entr" presetSubtype="16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26500"/>
                            </p:stCondLst>
                            <p:childTnLst>
                              <p:par>
                                <p:cTn id="68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29500"/>
                            </p:stCondLst>
                            <p:childTnLst>
                              <p:par>
                                <p:cTn id="72" presetID="2" presetClass="entr" presetSubtype="4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74500"/>
                            </p:stCondLst>
                            <p:childTnLst>
                              <p:par>
                                <p:cTn id="8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8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9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1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3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5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77500"/>
                            </p:stCondLst>
                            <p:childTnLst>
                              <p:par>
                                <p:cTn id="97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9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1" grpId="0"/>
      <p:bldP spid="2" grpId="0"/>
      <p:bldP spid="6" grpId="0" animBg="1"/>
      <p:bldP spid="8" grpId="0"/>
      <p:bldP spid="9" grpId="0" animBg="1"/>
      <p:bldP spid="11" grpId="0"/>
      <p:bldP spid="12" grpId="0" animBg="1"/>
      <p:bldP spid="22" grpId="0"/>
      <p:bldP spid="22" grpId="1"/>
      <p:bldP spid="27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2C7C01DF-6366-2F65-12AB-C087E1A593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7572B472-7294-FA3D-F16C-78F33AE709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altLang="es-E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CCE787BF-82A4-3EF6-4809-7A1FE79997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B9713148-7ADC-EEF6-94D7-5A538D9FC2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93B9A3BB-FB36-851D-12DF-2F6D5C59F3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cs typeface="Arial" panose="020B0604020202020204" pitchFamily="34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955CAD89-8DAA-AAEF-00C1-05ECE38AE2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A20F9975-99AF-D4A2-7B0F-C543F0DCE1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E50F2A9E-933F-7D41-CE05-F75D4367FD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B5CD1EC8-933F-0AC0-6A24-1F3EE09A7E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7AAFCD11-4681-D175-FF60-54E4004018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81783B99-0DF8-106E-19BF-28C1FC2648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B80D0C7B-CDD6-A071-4B31-4867337EE868}"/>
              </a:ext>
            </a:extLst>
          </p:cNvPr>
          <p:cNvSpPr txBox="1"/>
          <p:nvPr/>
        </p:nvSpPr>
        <p:spPr>
          <a:xfrm>
            <a:off x="263352" y="7029400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2419814776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935</TotalTime>
  <Words>200</Words>
  <Application>Microsoft Office PowerPoint</Application>
  <PresentationFormat>Panorámica</PresentationFormat>
  <Paragraphs>20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8" baseType="lpstr">
      <vt:lpstr>Arial</vt:lpstr>
      <vt:lpstr>Bell MT</vt:lpstr>
      <vt:lpstr>Calibri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Company>mtlc15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Esos  ojos tuyos.....</dc:title>
  <dc:creator>jrvallegomez@outlook.es</dc:creator>
  <cp:keywords>poesia</cp:keywords>
  <cp:lastModifiedBy>jose ruiz</cp:lastModifiedBy>
  <cp:revision>101</cp:revision>
  <dcterms:created xsi:type="dcterms:W3CDTF">2010-08-13T16:44:33Z</dcterms:created>
  <dcterms:modified xsi:type="dcterms:W3CDTF">2024-06-28T10:27:19Z</dcterms:modified>
</cp:coreProperties>
</file>