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65" r:id="rId3"/>
    <p:sldId id="256" r:id="rId4"/>
  </p:sldIdLst>
  <p:sldSz cx="12192000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UctHmcJpRsBSMYUQH1BT6A==" hashData="ZDhgaqDfeK8VA1nQdTfsHJAEz+rlhnbQAssmIgXxZKzHFpZpdktJmJVpzuCliG2hBE2NW9QSVJ6KVNgF/1QdVw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>
        <p:scale>
          <a:sx n="60" d="100"/>
          <a:sy n="60" d="100"/>
        </p:scale>
        <p:origin x="1908" y="111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586F7E2-FA16-48E6-B723-6267CD838B9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DB085181-0798-4A5D-A0D8-D0C83FE51E6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5300B7A1-3101-45B4-BCBB-3E6A29D74A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515482-8FFF-4B13-87B7-773F82B5EEE9}" type="datetimeFigureOut">
              <a:rPr lang="es-ES" smtClean="0"/>
              <a:t>05/09/2024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BEE2A7B6-6986-4FCE-9EC4-22ECDD8A19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89C65253-4442-4FCB-A7EC-5BC056967A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DD9B34-CED3-49A2-8586-7D1657FD1975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042960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802B272-3036-45F4-858C-07B1536EB2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BF28CD98-755A-4D60-AE8E-01922BFA42F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EDB13ABA-A81E-4FD8-B1C4-F836F70788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515482-8FFF-4B13-87B7-773F82B5EEE9}" type="datetimeFigureOut">
              <a:rPr lang="es-ES" smtClean="0"/>
              <a:t>05/09/2024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26589912-DA84-437E-A5C8-E8B3102571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E0F2FF8A-4AC2-40AB-B76B-F3F9D921D3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DD9B34-CED3-49A2-8586-7D1657FD1975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3180858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F08378B-B2A3-48F3-8DD4-2BB7AB6A1C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9422F7A8-251A-4E5B-B615-7B2C0A5A5C4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AABDDA67-641C-47E1-A16C-927CE19668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515482-8FFF-4B13-87B7-773F82B5EEE9}" type="datetimeFigureOut">
              <a:rPr lang="es-ES" smtClean="0"/>
              <a:t>05/09/2024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09FB52CE-C8DF-4B1B-B912-9E09298F6F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E509B58D-FA49-4EDD-A788-9F7AB721CE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DD9B34-CED3-49A2-8586-7D1657FD1975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2336948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18ACC55-B517-4618-B3EB-292CD7C05E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823FC47F-5188-4423-A7D8-A6DD3A4C864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621AA20F-C654-4747-9423-C3654040A1F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8016C2FF-4851-47BF-94BC-7593B7CC2E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515482-8FFF-4B13-87B7-773F82B5EEE9}" type="datetimeFigureOut">
              <a:rPr lang="es-ES" smtClean="0"/>
              <a:t>05/09/2024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CD97FFFB-769E-4981-A728-E60E6A89D7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71013837-62A8-4AF1-A323-E28FB39481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DD9B34-CED3-49A2-8586-7D1657FD1975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9367840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C90E7F1-1258-403C-924A-C634238233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D6A5FB9F-79B4-4E31-9F1B-1E9EABC4E0D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0CACF851-3FBC-46EC-B2A0-8B6F2270B5B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516B9143-97BF-4981-BBC8-058136B71AB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9296FAAD-FBE6-4D32-BAE4-EF33533DCF4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6BA4EF87-B60F-470D-A2B2-381E727C00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515482-8FFF-4B13-87B7-773F82B5EEE9}" type="datetimeFigureOut">
              <a:rPr lang="es-ES" smtClean="0"/>
              <a:t>05/09/2024</a:t>
            </a:fld>
            <a:endParaRPr lang="es-ES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B2D04AFB-F01E-476F-BDA3-120931B6EC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27A8B026-E44D-489C-A2C6-09EF3BBE19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DD9B34-CED3-49A2-8586-7D1657FD1975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6758860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6784743-2A26-460F-919C-1815383B9C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314209D9-006F-401F-888E-AC4ED41797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515482-8FFF-4B13-87B7-773F82B5EEE9}" type="datetimeFigureOut">
              <a:rPr lang="es-ES" smtClean="0"/>
              <a:t>05/09/2024</a:t>
            </a:fld>
            <a:endParaRPr lang="es-ES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3D72EDFC-50AA-48A5-9F33-91E33FEBFF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F45D0BA7-426D-4951-B4FB-5810F74487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DD9B34-CED3-49A2-8586-7D1657FD1975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1079527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6D5BD5F0-F845-4416-A237-7284D02B25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515482-8FFF-4B13-87B7-773F82B5EEE9}" type="datetimeFigureOut">
              <a:rPr lang="es-ES" smtClean="0"/>
              <a:t>05/09/2024</a:t>
            </a:fld>
            <a:endParaRPr lang="es-ES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9B53356D-F41B-482C-A0B6-5E6DACD2CB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281BF273-FA66-48BF-9BD7-F4123E9F81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DD9B34-CED3-49A2-8586-7D1657FD1975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1509734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A26A46C-1115-4493-B6FC-AB96407037A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FC4B20E6-D31A-4138-BFA6-1594DF95495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291005E1-E7C9-4082-A526-B6891261390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E8FA5079-1501-421A-9375-E3D2EC6BE9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515482-8FFF-4B13-87B7-773F82B5EEE9}" type="datetimeFigureOut">
              <a:rPr lang="es-ES" smtClean="0"/>
              <a:t>05/09/2024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302D90A1-52EE-4EF6-BA16-258CAE5A81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45FB196D-135A-44A1-A2D5-34E43250D6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DD9B34-CED3-49A2-8586-7D1657FD1975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579999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8D47B97-1AEA-4423-83FC-FCB46F355C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9B9887FE-4E42-43BE-B0FA-46FC5DB1739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4CFAA680-F5E7-4E41-BC15-B814796B001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77B0CBE0-8ECF-49B9-B530-FE44CD6A69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515482-8FFF-4B13-87B7-773F82B5EEE9}" type="datetimeFigureOut">
              <a:rPr lang="es-ES" smtClean="0"/>
              <a:t>05/09/2024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BE6DF7DC-707F-4417-924E-CA6A6D23DC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3C9EAEF1-37A3-4E17-B572-AF9E50C9DA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DD9B34-CED3-49A2-8586-7D1657FD1975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75287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CFD4562-E8D1-4902-8D3B-5BC69E61D8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628E6E3C-7054-45BF-B9E5-EE646765323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96AB517D-9C1E-41C4-889D-7FAA7F3E4A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515482-8FFF-4B13-87B7-773F82B5EEE9}" type="datetimeFigureOut">
              <a:rPr lang="es-ES" smtClean="0"/>
              <a:t>05/09/2024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22DB118E-61F1-48A1-B237-9214FD39BD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E732C4DD-8C19-468B-9BD0-CFA83B6B72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DD9B34-CED3-49A2-8586-7D1657FD1975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0164728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370830A0-A3C9-44A2-8C91-D2516013FAF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CAD19D89-E37A-423A-960F-846531C90AD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E30FA6FF-F047-4C55-9502-BB98C4D1F7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515482-8FFF-4B13-87B7-773F82B5EEE9}" type="datetimeFigureOut">
              <a:rPr lang="es-ES" smtClean="0"/>
              <a:t>05/09/2024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F83C536A-2415-4DFC-BA75-6162478D21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E28A8445-BD13-4F95-A82C-A4E7E7008A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DD9B34-CED3-49A2-8586-7D1657FD1975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94196775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85D446C-6400-6B85-E201-BD82C02D347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63E82DC3-8978-0180-AB42-545177F5D9C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979FDFEB-696B-EC01-1584-DE60E407EA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alt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008721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B921D14D-25D3-4655-B92E-054CA4F928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BAC1957E-D2F1-437B-8206-9A5F7631A56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6BAD58DF-09D7-4AE9-8AD9-9C3346D6721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515482-8FFF-4B13-87B7-773F82B5EEE9}" type="datetimeFigureOut">
              <a:rPr lang="es-ES" smtClean="0"/>
              <a:t>05/09/2024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27D39E9D-006C-42CE-8826-D094FC18907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4FCC558C-7EC5-4508-92CE-E593EB2FCBD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BDD9B34-CED3-49A2-8586-7D1657FD1975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1567432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>
            <a:extLst>
              <a:ext uri="{FF2B5EF4-FFF2-40B4-BE49-F238E27FC236}">
                <a16:creationId xmlns:a16="http://schemas.microsoft.com/office/drawing/2014/main" id="{BF818521-A9E1-D2EC-AE28-BAAF9E042EF2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31633582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13" Type="http://schemas.openxmlformats.org/officeDocument/2006/relationships/image" Target="../media/image10.jp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4.png"/><Relationship Id="rId12" Type="http://schemas.openxmlformats.org/officeDocument/2006/relationships/image" Target="../media/image9.jp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3.jpg"/><Relationship Id="rId11" Type="http://schemas.openxmlformats.org/officeDocument/2006/relationships/image" Target="../media/image8.jpg"/><Relationship Id="rId5" Type="http://schemas.openxmlformats.org/officeDocument/2006/relationships/image" Target="../media/image2.jpg"/><Relationship Id="rId10" Type="http://schemas.openxmlformats.org/officeDocument/2006/relationships/image" Target="../media/image7.jpg"/><Relationship Id="rId4" Type="http://schemas.openxmlformats.org/officeDocument/2006/relationships/image" Target="../media/image1.gif"/><Relationship Id="rId9" Type="http://schemas.openxmlformats.org/officeDocument/2006/relationships/image" Target="../media/image6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1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6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3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2.png"/><Relationship Id="rId10" Type="http://schemas.openxmlformats.org/officeDocument/2006/relationships/image" Target="../media/image15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1206C7FA-7CDB-42F0-A5BB-1FAAD2D11F0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752" b="9752"/>
          <a:stretch/>
        </p:blipFill>
        <p:spPr>
          <a:xfrm>
            <a:off x="3080806" y="181195"/>
            <a:ext cx="8257006" cy="498495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CuadroTexto 5">
            <a:extLst>
              <a:ext uri="{FF2B5EF4-FFF2-40B4-BE49-F238E27FC236}">
                <a16:creationId xmlns:a16="http://schemas.microsoft.com/office/drawing/2014/main" id="{DF3A4A18-8DA6-40D2-AFEF-765EE181D8DD}"/>
              </a:ext>
            </a:extLst>
          </p:cNvPr>
          <p:cNvSpPr txBox="1"/>
          <p:nvPr/>
        </p:nvSpPr>
        <p:spPr>
          <a:xfrm>
            <a:off x="0" y="2128304"/>
            <a:ext cx="363297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5400" i="1" dirty="0">
                <a:solidFill>
                  <a:srgbClr val="00B0F0"/>
                </a:solidFill>
                <a:latin typeface="Bell MT" panose="020205030603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Eso </a:t>
            </a:r>
          </a:p>
          <a:p>
            <a:r>
              <a:rPr lang="es-ES" sz="5400" i="1" dirty="0">
                <a:solidFill>
                  <a:srgbClr val="00B0F0"/>
                </a:solidFill>
                <a:latin typeface="Bell MT" panose="020205030603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   es amor</a:t>
            </a:r>
          </a:p>
        </p:txBody>
      </p:sp>
      <p:pic>
        <p:nvPicPr>
          <p:cNvPr id="20" name="Imagen 19">
            <a:extLst>
              <a:ext uri="{FF2B5EF4-FFF2-40B4-BE49-F238E27FC236}">
                <a16:creationId xmlns:a16="http://schemas.microsoft.com/office/drawing/2014/main" id="{A8230B9F-0AC0-46EF-99F1-A99B20632C1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80" t="2223" r="180" b="28331"/>
          <a:stretch/>
        </p:blipFill>
        <p:spPr>
          <a:xfrm flipH="1">
            <a:off x="1071417" y="181195"/>
            <a:ext cx="10085474" cy="464018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2" name="CuadroTexto 21">
            <a:extLst>
              <a:ext uri="{FF2B5EF4-FFF2-40B4-BE49-F238E27FC236}">
                <a16:creationId xmlns:a16="http://schemas.microsoft.com/office/drawing/2014/main" id="{CD734F43-E785-43D7-BF64-191BA910047D}"/>
              </a:ext>
            </a:extLst>
          </p:cNvPr>
          <p:cNvSpPr txBox="1"/>
          <p:nvPr/>
        </p:nvSpPr>
        <p:spPr>
          <a:xfrm>
            <a:off x="1656953" y="5003253"/>
            <a:ext cx="8878093" cy="181588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t-BR" altLang="es-ES" sz="3200" i="1" dirty="0">
                <a:solidFill>
                  <a:srgbClr val="00B0F0"/>
                </a:solidFill>
                <a:latin typeface="Bell MT" panose="020205030603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Amor sol, </a:t>
            </a:r>
            <a:r>
              <a:rPr lang="pt-BR" altLang="es-ES" sz="3200" i="1" dirty="0" err="1">
                <a:solidFill>
                  <a:srgbClr val="00B0F0"/>
                </a:solidFill>
                <a:latin typeface="Bell MT" panose="020205030603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abrazándose</a:t>
            </a:r>
            <a:r>
              <a:rPr lang="pt-BR" altLang="es-ES" sz="3200" i="1" dirty="0">
                <a:solidFill>
                  <a:srgbClr val="00B0F0"/>
                </a:solidFill>
                <a:latin typeface="Bell MT" panose="020205030603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ilumina, dócil Volcán de luz y de calor, </a:t>
            </a:r>
            <a:r>
              <a:rPr lang="pt-BR" altLang="es-ES" sz="3200" i="1" dirty="0" err="1">
                <a:solidFill>
                  <a:srgbClr val="00B0F0"/>
                </a:solidFill>
                <a:latin typeface="Bell MT" panose="020205030603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en</a:t>
            </a:r>
            <a:r>
              <a:rPr lang="pt-BR" altLang="es-ES" sz="3200" i="1" dirty="0">
                <a:solidFill>
                  <a:srgbClr val="00B0F0"/>
                </a:solidFill>
                <a:latin typeface="Bell MT" panose="020205030603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cotidiana entrega se extermina.</a:t>
            </a:r>
          </a:p>
          <a:p>
            <a:pPr algn="ctr">
              <a:spcBef>
                <a:spcPct val="50000"/>
              </a:spcBef>
            </a:pPr>
            <a:r>
              <a:rPr lang="pt-BR" sz="3200" i="1" dirty="0" err="1">
                <a:solidFill>
                  <a:srgbClr val="00B0F0"/>
                </a:solidFill>
                <a:latin typeface="Bell MT" panose="020205030603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Eso</a:t>
            </a:r>
            <a:r>
              <a:rPr lang="pt-BR" sz="3200" i="1" dirty="0">
                <a:solidFill>
                  <a:srgbClr val="00B0F0"/>
                </a:solidFill>
                <a:latin typeface="Bell MT" panose="020205030603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es amor.</a:t>
            </a:r>
            <a:endParaRPr lang="es-ES" sz="3200" dirty="0">
              <a:solidFill>
                <a:srgbClr val="00B0F0"/>
              </a:solidFill>
              <a:latin typeface="Bell MT" panose="02020503060305020303" pitchFamily="18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34" name="audio1020304">
            <a:hlinkClick r:id="" action="ppaction://media"/>
            <a:extLst>
              <a:ext uri="{FF2B5EF4-FFF2-40B4-BE49-F238E27FC236}">
                <a16:creationId xmlns:a16="http://schemas.microsoft.com/office/drawing/2014/main" id="{C3B09B4C-C02D-1F11-9E52-69D63CF7033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9399943" y="8561743"/>
            <a:ext cx="487363" cy="487363"/>
          </a:xfrm>
          <a:prstGeom prst="rect">
            <a:avLst/>
          </a:prstGeom>
        </p:spPr>
      </p:pic>
      <p:sp>
        <p:nvSpPr>
          <p:cNvPr id="2" name="CuadroTexto 1">
            <a:extLst>
              <a:ext uri="{FF2B5EF4-FFF2-40B4-BE49-F238E27FC236}">
                <a16:creationId xmlns:a16="http://schemas.microsoft.com/office/drawing/2014/main" id="{8296AFFE-C6BC-7833-1C58-9AF5ED2F9A16}"/>
              </a:ext>
            </a:extLst>
          </p:cNvPr>
          <p:cNvSpPr txBox="1"/>
          <p:nvPr/>
        </p:nvSpPr>
        <p:spPr>
          <a:xfrm>
            <a:off x="1696411" y="5042118"/>
            <a:ext cx="8836122" cy="181588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t-BR" altLang="es-ES" sz="3200" i="1" dirty="0">
                <a:solidFill>
                  <a:srgbClr val="00B0F0"/>
                </a:solidFill>
                <a:latin typeface="Bell MT" panose="020205030603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Amor </a:t>
            </a:r>
            <a:r>
              <a:rPr lang="pt-BR" altLang="es-ES" sz="3200" i="1" dirty="0" err="1">
                <a:solidFill>
                  <a:srgbClr val="00B0F0"/>
                </a:solidFill>
                <a:latin typeface="Bell MT" panose="020205030603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estrella</a:t>
            </a:r>
            <a:r>
              <a:rPr lang="pt-BR" altLang="es-ES" sz="3200" i="1" dirty="0">
                <a:solidFill>
                  <a:srgbClr val="00B0F0"/>
                </a:solidFill>
                <a:latin typeface="Bell MT" panose="020205030603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, </a:t>
            </a:r>
            <a:r>
              <a:rPr lang="pt-BR" altLang="es-ES" sz="3200" i="1" dirty="0" err="1">
                <a:solidFill>
                  <a:srgbClr val="00B0F0"/>
                </a:solidFill>
                <a:latin typeface="Bell MT" panose="020205030603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guía</a:t>
            </a:r>
            <a:r>
              <a:rPr lang="pt-BR" altLang="es-ES" sz="3200" i="1" dirty="0">
                <a:solidFill>
                  <a:srgbClr val="00B0F0"/>
                </a:solidFill>
                <a:latin typeface="Bell MT" panose="020205030603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, </a:t>
            </a:r>
            <a:r>
              <a:rPr lang="pt-BR" altLang="es-ES" sz="3200" i="1" dirty="0" err="1">
                <a:solidFill>
                  <a:srgbClr val="00B0F0"/>
                </a:solidFill>
                <a:latin typeface="Bell MT" panose="020205030603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luminaria</a:t>
            </a:r>
            <a:r>
              <a:rPr lang="pt-BR" altLang="es-ES" sz="3200" i="1" dirty="0">
                <a:solidFill>
                  <a:srgbClr val="00B0F0"/>
                </a:solidFill>
                <a:latin typeface="Bell MT" panose="020205030603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, consumida regala </a:t>
            </a:r>
            <a:r>
              <a:rPr lang="pt-BR" altLang="es-ES" sz="3200" i="1" dirty="0" err="1">
                <a:solidFill>
                  <a:srgbClr val="00B0F0"/>
                </a:solidFill>
                <a:latin typeface="Bell MT" panose="020205030603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el</a:t>
            </a:r>
            <a:r>
              <a:rPr lang="pt-BR" altLang="es-ES" sz="3200" i="1" dirty="0">
                <a:solidFill>
                  <a:srgbClr val="00B0F0"/>
                </a:solidFill>
                <a:latin typeface="Bell MT" panose="020205030603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pt-BR" altLang="es-ES" sz="3200" i="1" dirty="0" err="1">
                <a:solidFill>
                  <a:srgbClr val="00B0F0"/>
                </a:solidFill>
                <a:latin typeface="Bell MT" panose="020205030603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resplandorde</a:t>
            </a:r>
            <a:r>
              <a:rPr lang="pt-BR" altLang="es-ES" sz="3200" i="1" dirty="0">
                <a:solidFill>
                  <a:srgbClr val="00B0F0"/>
                </a:solidFill>
                <a:latin typeface="Bell MT" panose="020205030603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pt-BR" altLang="es-ES" sz="3200" i="1" dirty="0" err="1">
                <a:solidFill>
                  <a:srgbClr val="00B0F0"/>
                </a:solidFill>
                <a:latin typeface="Bell MT" panose="020205030603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su</a:t>
            </a:r>
            <a:r>
              <a:rPr lang="pt-BR" altLang="es-ES" sz="3200" i="1" dirty="0">
                <a:solidFill>
                  <a:srgbClr val="00B0F0"/>
                </a:solidFill>
                <a:latin typeface="Bell MT" panose="020205030603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pt-BR" altLang="es-ES" sz="3200" i="1" dirty="0" err="1">
                <a:solidFill>
                  <a:srgbClr val="00B0F0"/>
                </a:solidFill>
                <a:latin typeface="Bell MT" panose="020205030603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belleza</a:t>
            </a:r>
            <a:r>
              <a:rPr lang="pt-BR" altLang="es-ES" sz="3200" i="1" dirty="0">
                <a:solidFill>
                  <a:srgbClr val="00B0F0"/>
                </a:solidFill>
                <a:latin typeface="Bell MT" panose="020205030603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muda y milenária.</a:t>
            </a:r>
          </a:p>
          <a:p>
            <a:pPr algn="ctr">
              <a:spcBef>
                <a:spcPct val="50000"/>
              </a:spcBef>
            </a:pPr>
            <a:r>
              <a:rPr lang="pt-BR" sz="3200" i="1" dirty="0" err="1">
                <a:solidFill>
                  <a:srgbClr val="00B0F0"/>
                </a:solidFill>
                <a:latin typeface="Bell MT" panose="020205030603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Eso</a:t>
            </a:r>
            <a:r>
              <a:rPr lang="pt-BR" sz="3200" i="1" dirty="0">
                <a:solidFill>
                  <a:srgbClr val="00B0F0"/>
                </a:solidFill>
                <a:latin typeface="Bell MT" panose="020205030603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es amor.</a:t>
            </a:r>
            <a:endParaRPr lang="es-ES" sz="3200" dirty="0">
              <a:solidFill>
                <a:srgbClr val="00B0F0"/>
              </a:solidFill>
              <a:latin typeface="Bell MT" panose="02020503060305020303" pitchFamily="18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876E9793-6681-189A-E921-37034AD8D5C4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401" b="44493"/>
          <a:stretch/>
        </p:blipFill>
        <p:spPr>
          <a:xfrm>
            <a:off x="1080656" y="82387"/>
            <a:ext cx="10076872" cy="503381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6" name="Imagen 15">
            <a:extLst>
              <a:ext uri="{FF2B5EF4-FFF2-40B4-BE49-F238E27FC236}">
                <a16:creationId xmlns:a16="http://schemas.microsoft.com/office/drawing/2014/main" id="{422CA557-C895-797C-0DEE-D23F32ADB355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399971" y="209858"/>
            <a:ext cx="7484421" cy="426845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7" name="CuadroTexto 16">
            <a:extLst>
              <a:ext uri="{FF2B5EF4-FFF2-40B4-BE49-F238E27FC236}">
                <a16:creationId xmlns:a16="http://schemas.microsoft.com/office/drawing/2014/main" id="{B75574D2-A7AA-E20A-66DD-1332EA9D6779}"/>
              </a:ext>
            </a:extLst>
          </p:cNvPr>
          <p:cNvSpPr txBox="1"/>
          <p:nvPr/>
        </p:nvSpPr>
        <p:spPr>
          <a:xfrm>
            <a:off x="1117601" y="4535055"/>
            <a:ext cx="9956800" cy="21698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t-BR" altLang="es-ES" sz="3000" i="1" dirty="0">
                <a:solidFill>
                  <a:srgbClr val="00B0F0"/>
                </a:solidFill>
                <a:latin typeface="Bell MT" panose="020205030603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Amor </a:t>
            </a:r>
            <a:r>
              <a:rPr lang="pt-BR" altLang="es-ES" sz="3000" i="1" dirty="0" err="1">
                <a:solidFill>
                  <a:srgbClr val="00B0F0"/>
                </a:solidFill>
                <a:latin typeface="Bell MT" panose="020205030603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lumbre</a:t>
            </a:r>
            <a:r>
              <a:rPr lang="pt-BR" altLang="es-ES" sz="3000" i="1" dirty="0">
                <a:solidFill>
                  <a:srgbClr val="00B0F0"/>
                </a:solidFill>
                <a:latin typeface="Bell MT" panose="020205030603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, </a:t>
            </a:r>
            <a:r>
              <a:rPr lang="pt-BR" altLang="es-ES" sz="3000" i="1" dirty="0" err="1">
                <a:solidFill>
                  <a:srgbClr val="00B0F0"/>
                </a:solidFill>
                <a:latin typeface="Bell MT" panose="020205030603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apacible</a:t>
            </a:r>
            <a:r>
              <a:rPr lang="pt-BR" altLang="es-ES" sz="3000" i="1" dirty="0">
                <a:solidFill>
                  <a:srgbClr val="00B0F0"/>
                </a:solidFill>
                <a:latin typeface="Bell MT" panose="020205030603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pt-BR" altLang="es-ES" sz="3000" i="1" dirty="0" err="1">
                <a:solidFill>
                  <a:srgbClr val="00B0F0"/>
                </a:solidFill>
                <a:latin typeface="Bell MT" panose="020205030603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llama</a:t>
            </a:r>
            <a:r>
              <a:rPr lang="pt-BR" altLang="es-ES" sz="3000" i="1" dirty="0">
                <a:solidFill>
                  <a:srgbClr val="00B0F0"/>
                </a:solidFill>
                <a:latin typeface="Bell MT" panose="020205030603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pálida, a </a:t>
            </a:r>
            <a:r>
              <a:rPr lang="pt-BR" altLang="es-ES" sz="3000" i="1" dirty="0" err="1">
                <a:solidFill>
                  <a:srgbClr val="00B0F0"/>
                </a:solidFill>
                <a:latin typeface="Bell MT" panose="020205030603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los</a:t>
            </a:r>
            <a:r>
              <a:rPr lang="pt-BR" altLang="es-ES" sz="3000" i="1" dirty="0">
                <a:solidFill>
                  <a:srgbClr val="00B0F0"/>
                </a:solidFill>
                <a:latin typeface="Bell MT" panose="020205030603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pt-BR" altLang="es-ES" sz="3000" i="1" dirty="0" err="1">
                <a:solidFill>
                  <a:srgbClr val="00B0F0"/>
                </a:solidFill>
                <a:latin typeface="Bell MT" panose="020205030603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hogares</a:t>
            </a:r>
            <a:r>
              <a:rPr lang="pt-BR" altLang="es-ES" sz="3000" i="1" dirty="0">
                <a:solidFill>
                  <a:srgbClr val="00B0F0"/>
                </a:solidFill>
                <a:latin typeface="Bell MT" panose="020205030603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brinda </a:t>
            </a:r>
            <a:r>
              <a:rPr lang="pt-BR" altLang="es-ES" sz="3000" i="1" dirty="0" err="1">
                <a:solidFill>
                  <a:srgbClr val="00B0F0"/>
                </a:solidFill>
                <a:latin typeface="Bell MT" panose="020205030603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su</a:t>
            </a:r>
            <a:r>
              <a:rPr lang="pt-BR" altLang="es-ES" sz="3000" i="1" dirty="0">
                <a:solidFill>
                  <a:srgbClr val="00B0F0"/>
                </a:solidFill>
                <a:latin typeface="Bell MT" panose="020205030603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fulgor y </a:t>
            </a:r>
            <a:r>
              <a:rPr lang="pt-BR" altLang="es-ES" sz="3000" i="1" dirty="0" err="1">
                <a:solidFill>
                  <a:srgbClr val="00B0F0"/>
                </a:solidFill>
                <a:latin typeface="Bell MT" panose="020205030603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temblorosa</a:t>
            </a:r>
            <a:r>
              <a:rPr lang="pt-BR" altLang="es-ES" sz="3000" i="1" dirty="0">
                <a:solidFill>
                  <a:srgbClr val="00B0F0"/>
                </a:solidFill>
                <a:latin typeface="Bell MT" panose="020205030603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pt-BR" altLang="es-ES" sz="3000" i="1" dirty="0" err="1">
                <a:solidFill>
                  <a:srgbClr val="00B0F0"/>
                </a:solidFill>
                <a:latin typeface="Bell MT" panose="020205030603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yace</a:t>
            </a:r>
            <a:r>
              <a:rPr lang="pt-BR" altLang="es-ES" sz="3000" i="1" dirty="0">
                <a:solidFill>
                  <a:srgbClr val="00B0F0"/>
                </a:solidFill>
                <a:latin typeface="Bell MT" panose="020205030603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pt-BR" altLang="es-ES" sz="3000" i="1" dirty="0" err="1">
                <a:solidFill>
                  <a:srgbClr val="00B0F0"/>
                </a:solidFill>
                <a:latin typeface="Bell MT" panose="020205030603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en</a:t>
            </a:r>
            <a:r>
              <a:rPr lang="pt-BR" altLang="es-ES" sz="3000" i="1" dirty="0">
                <a:solidFill>
                  <a:srgbClr val="00B0F0"/>
                </a:solidFill>
                <a:latin typeface="Bell MT" panose="020205030603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brasa cálida Amor aire, que inunda </a:t>
            </a:r>
            <a:r>
              <a:rPr lang="pt-BR" altLang="es-ES" sz="3000" i="1" dirty="0" err="1">
                <a:solidFill>
                  <a:srgbClr val="00B0F0"/>
                </a:solidFill>
                <a:latin typeface="Bell MT" panose="020205030603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los</a:t>
            </a:r>
            <a:r>
              <a:rPr lang="pt-BR" altLang="es-ES" sz="3000" i="1" dirty="0">
                <a:solidFill>
                  <a:srgbClr val="00B0F0"/>
                </a:solidFill>
                <a:latin typeface="Bell MT" panose="020205030603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pt-BR" altLang="es-ES" sz="3000" i="1" dirty="0" err="1">
                <a:solidFill>
                  <a:srgbClr val="00B0F0"/>
                </a:solidFill>
                <a:latin typeface="Bell MT" panose="020205030603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espacios</a:t>
            </a:r>
            <a:r>
              <a:rPr lang="pt-BR" altLang="es-ES" sz="3000" i="1" dirty="0">
                <a:solidFill>
                  <a:srgbClr val="00B0F0"/>
                </a:solidFill>
                <a:latin typeface="Bell MT" panose="020205030603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y </a:t>
            </a:r>
            <a:r>
              <a:rPr lang="pt-BR" altLang="es-ES" sz="3000" i="1" dirty="0" err="1">
                <a:solidFill>
                  <a:srgbClr val="00B0F0"/>
                </a:solidFill>
                <a:latin typeface="Bell MT" panose="020205030603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mantiene</a:t>
            </a:r>
            <a:r>
              <a:rPr lang="pt-BR" altLang="es-ES" sz="3000" i="1" dirty="0">
                <a:solidFill>
                  <a:srgbClr val="00B0F0"/>
                </a:solidFill>
                <a:latin typeface="Bell MT" panose="020205030603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pt-BR" altLang="es-ES" sz="3000" i="1" dirty="0" err="1">
                <a:solidFill>
                  <a:srgbClr val="00B0F0"/>
                </a:solidFill>
                <a:latin typeface="Bell MT" panose="020205030603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el</a:t>
            </a:r>
            <a:r>
              <a:rPr lang="pt-BR" altLang="es-ES" sz="3000" i="1" dirty="0">
                <a:solidFill>
                  <a:srgbClr val="00B0F0"/>
                </a:solidFill>
                <a:latin typeface="Bell MT" panose="020205030603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latido inspirador, </a:t>
            </a:r>
            <a:r>
              <a:rPr lang="pt-BR" altLang="es-ES" sz="3000" i="1" dirty="0" err="1">
                <a:solidFill>
                  <a:srgbClr val="00B0F0"/>
                </a:solidFill>
                <a:latin typeface="Bell MT" panose="020205030603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agotándose</a:t>
            </a:r>
            <a:r>
              <a:rPr lang="pt-BR" altLang="es-ES" sz="3000" i="1" dirty="0">
                <a:solidFill>
                  <a:srgbClr val="00B0F0"/>
                </a:solidFill>
                <a:latin typeface="Bell MT" panose="020205030603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pt-BR" altLang="es-ES" sz="3000" i="1" dirty="0" err="1">
                <a:solidFill>
                  <a:srgbClr val="00B0F0"/>
                </a:solidFill>
                <a:latin typeface="Bell MT" panose="020205030603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en</a:t>
            </a:r>
            <a:r>
              <a:rPr lang="pt-BR" altLang="es-ES" sz="3000" i="1" dirty="0">
                <a:solidFill>
                  <a:srgbClr val="00B0F0"/>
                </a:solidFill>
                <a:latin typeface="Bell MT" panose="020205030603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pt-BR" altLang="es-ES" sz="3000" i="1" dirty="0" err="1">
                <a:solidFill>
                  <a:srgbClr val="00B0F0"/>
                </a:solidFill>
                <a:latin typeface="Bell MT" panose="020205030603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chozas</a:t>
            </a:r>
            <a:r>
              <a:rPr lang="pt-BR" altLang="es-ES" sz="3000" i="1" dirty="0">
                <a:solidFill>
                  <a:srgbClr val="00B0F0"/>
                </a:solidFill>
                <a:latin typeface="Bell MT" panose="020205030603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y palácios.</a:t>
            </a:r>
          </a:p>
          <a:p>
            <a:pPr algn="ctr">
              <a:spcBef>
                <a:spcPct val="50000"/>
              </a:spcBef>
            </a:pPr>
            <a:r>
              <a:rPr lang="pt-BR" sz="3000" i="1" dirty="0" err="1">
                <a:solidFill>
                  <a:srgbClr val="00B0F0"/>
                </a:solidFill>
                <a:latin typeface="Bell MT" panose="020205030603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Eso</a:t>
            </a:r>
            <a:r>
              <a:rPr lang="pt-BR" sz="3000" i="1" dirty="0">
                <a:solidFill>
                  <a:srgbClr val="00B0F0"/>
                </a:solidFill>
                <a:latin typeface="Bell MT" panose="020205030603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es amor.</a:t>
            </a:r>
            <a:endParaRPr lang="es-ES" sz="3000" dirty="0">
              <a:solidFill>
                <a:srgbClr val="00B0F0"/>
              </a:solidFill>
              <a:latin typeface="Bell MT" panose="02020503060305020303" pitchFamily="18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18" name="Imagen 17">
            <a:extLst>
              <a:ext uri="{FF2B5EF4-FFF2-40B4-BE49-F238E27FC236}">
                <a16:creationId xmlns:a16="http://schemas.microsoft.com/office/drawing/2014/main" id="{A9128C00-820B-BF47-918B-0C101D853D18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34" b="1934"/>
          <a:stretch/>
        </p:blipFill>
        <p:spPr>
          <a:xfrm>
            <a:off x="2346037" y="84677"/>
            <a:ext cx="7555346" cy="460349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9" name="CuadroTexto 18">
            <a:extLst>
              <a:ext uri="{FF2B5EF4-FFF2-40B4-BE49-F238E27FC236}">
                <a16:creationId xmlns:a16="http://schemas.microsoft.com/office/drawing/2014/main" id="{44F445C5-8315-B7D5-F6D9-E5D48A7260A4}"/>
              </a:ext>
            </a:extLst>
          </p:cNvPr>
          <p:cNvSpPr txBox="1"/>
          <p:nvPr/>
        </p:nvSpPr>
        <p:spPr>
          <a:xfrm>
            <a:off x="1232325" y="4688175"/>
            <a:ext cx="9795892" cy="21698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t-BR" altLang="es-ES" sz="3000" i="1" dirty="0">
                <a:solidFill>
                  <a:srgbClr val="00B0F0"/>
                </a:solidFill>
                <a:latin typeface="Bell MT" panose="020205030603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Amor agua, </a:t>
            </a:r>
            <a:r>
              <a:rPr lang="pt-BR" altLang="es-ES" sz="3000" i="1" dirty="0" err="1">
                <a:solidFill>
                  <a:srgbClr val="00B0F0"/>
                </a:solidFill>
                <a:latin typeface="Bell MT" panose="020205030603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fluyendo</a:t>
            </a:r>
            <a:r>
              <a:rPr lang="pt-BR" altLang="es-ES" sz="3000" i="1" dirty="0">
                <a:solidFill>
                  <a:srgbClr val="00B0F0"/>
                </a:solidFill>
                <a:latin typeface="Bell MT" panose="020205030603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hora </a:t>
            </a:r>
            <a:r>
              <a:rPr lang="pt-BR" altLang="es-ES" sz="3000" i="1" dirty="0" err="1">
                <a:solidFill>
                  <a:srgbClr val="00B0F0"/>
                </a:solidFill>
                <a:latin typeface="Bell MT" panose="020205030603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tras</a:t>
            </a:r>
            <a:r>
              <a:rPr lang="pt-BR" altLang="es-ES" sz="3000" i="1" dirty="0">
                <a:solidFill>
                  <a:srgbClr val="00B0F0"/>
                </a:solidFill>
                <a:latin typeface="Bell MT" panose="020205030603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hora para dar a </a:t>
            </a:r>
            <a:r>
              <a:rPr lang="pt-BR" altLang="es-ES" sz="3000" i="1" dirty="0" err="1">
                <a:solidFill>
                  <a:srgbClr val="00B0F0"/>
                </a:solidFill>
                <a:latin typeface="Bell MT" panose="020205030603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los</a:t>
            </a:r>
            <a:r>
              <a:rPr lang="pt-BR" altLang="es-ES" sz="3000" i="1" dirty="0">
                <a:solidFill>
                  <a:srgbClr val="00B0F0"/>
                </a:solidFill>
                <a:latin typeface="Bell MT" panose="020205030603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seres </a:t>
            </a:r>
            <a:r>
              <a:rPr lang="pt-BR" altLang="es-ES" sz="3000" i="1" dirty="0" err="1">
                <a:solidFill>
                  <a:srgbClr val="00B0F0"/>
                </a:solidFill>
                <a:latin typeface="Bell MT" panose="020205030603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el</a:t>
            </a:r>
            <a:r>
              <a:rPr lang="pt-BR" altLang="es-ES" sz="3000" i="1" dirty="0">
                <a:solidFill>
                  <a:srgbClr val="00B0F0"/>
                </a:solidFill>
                <a:latin typeface="Bell MT" panose="020205030603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vigor, </a:t>
            </a:r>
            <a:r>
              <a:rPr lang="pt-BR" altLang="es-ES" sz="3000" i="1" dirty="0" err="1">
                <a:solidFill>
                  <a:srgbClr val="00B0F0"/>
                </a:solidFill>
                <a:latin typeface="Bell MT" panose="020205030603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sin</a:t>
            </a:r>
            <a:r>
              <a:rPr lang="pt-BR" altLang="es-ES" sz="3000" i="1" dirty="0">
                <a:solidFill>
                  <a:srgbClr val="00B0F0"/>
                </a:solidFill>
                <a:latin typeface="Bell MT" panose="020205030603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pt-BR" altLang="es-ES" sz="3000" i="1" dirty="0" err="1">
                <a:solidFill>
                  <a:srgbClr val="00B0F0"/>
                </a:solidFill>
                <a:latin typeface="Bell MT" panose="020205030603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cesar</a:t>
            </a:r>
            <a:r>
              <a:rPr lang="pt-BR" altLang="es-ES" sz="3000" i="1" dirty="0">
                <a:solidFill>
                  <a:srgbClr val="00B0F0"/>
                </a:solidFill>
                <a:latin typeface="Bell MT" panose="020205030603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se condensa y se evapora Amor </a:t>
            </a:r>
            <a:r>
              <a:rPr lang="pt-BR" altLang="es-ES" sz="3000" i="1" dirty="0" err="1">
                <a:solidFill>
                  <a:srgbClr val="00B0F0"/>
                </a:solidFill>
                <a:latin typeface="Bell MT" panose="020205030603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tierra</a:t>
            </a:r>
            <a:r>
              <a:rPr lang="pt-BR" altLang="es-ES" sz="3000" i="1" dirty="0">
                <a:solidFill>
                  <a:srgbClr val="00B0F0"/>
                </a:solidFill>
                <a:latin typeface="Bell MT" panose="020205030603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, matriz del fruto, esposa, aporta </a:t>
            </a:r>
            <a:r>
              <a:rPr lang="pt-BR" altLang="es-ES" sz="3000" i="1" dirty="0" err="1">
                <a:solidFill>
                  <a:srgbClr val="00B0F0"/>
                </a:solidFill>
                <a:latin typeface="Bell MT" panose="020205030603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su</a:t>
            </a:r>
            <a:r>
              <a:rPr lang="pt-BR" altLang="es-ES" sz="3000" i="1" dirty="0">
                <a:solidFill>
                  <a:srgbClr val="00B0F0"/>
                </a:solidFill>
                <a:latin typeface="Bell MT" panose="020205030603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alimento </a:t>
            </a:r>
            <a:r>
              <a:rPr lang="pt-BR" altLang="es-ES" sz="3000" i="1" dirty="0" err="1">
                <a:solidFill>
                  <a:srgbClr val="00B0F0"/>
                </a:solidFill>
                <a:latin typeface="Bell MT" panose="020205030603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bien</a:t>
            </a:r>
            <a:r>
              <a:rPr lang="pt-BR" altLang="es-ES" sz="3000" i="1" dirty="0">
                <a:solidFill>
                  <a:srgbClr val="00B0F0"/>
                </a:solidFill>
                <a:latin typeface="Bell MT" panose="020205030603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pt-BR" altLang="es-ES" sz="3000" i="1" dirty="0" err="1">
                <a:solidFill>
                  <a:srgbClr val="00B0F0"/>
                </a:solidFill>
                <a:latin typeface="Bell MT" panose="020205030603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hechor</a:t>
            </a:r>
            <a:r>
              <a:rPr lang="pt-BR" altLang="es-ES" sz="3000" i="1" dirty="0">
                <a:solidFill>
                  <a:srgbClr val="00B0F0"/>
                </a:solidFill>
                <a:latin typeface="Bell MT" panose="020205030603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pt-BR" altLang="es-ES" sz="3000" i="1" dirty="0" err="1">
                <a:solidFill>
                  <a:srgbClr val="00B0F0"/>
                </a:solidFill>
                <a:latin typeface="Bell MT" panose="020205030603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abriéndose</a:t>
            </a:r>
            <a:r>
              <a:rPr lang="pt-BR" altLang="es-ES" sz="3000" i="1" dirty="0">
                <a:solidFill>
                  <a:srgbClr val="00B0F0"/>
                </a:solidFill>
                <a:latin typeface="Bell MT" panose="020205030603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pt-BR" altLang="es-ES" sz="3000" i="1" dirty="0" err="1">
                <a:solidFill>
                  <a:srgbClr val="00B0F0"/>
                </a:solidFill>
                <a:latin typeface="Bell MT" panose="020205030603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en</a:t>
            </a:r>
            <a:r>
              <a:rPr lang="pt-BR" altLang="es-ES" sz="3000" i="1" dirty="0">
                <a:solidFill>
                  <a:srgbClr val="00B0F0"/>
                </a:solidFill>
                <a:latin typeface="Bell MT" panose="020205030603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mil </a:t>
            </a:r>
            <a:r>
              <a:rPr lang="pt-BR" altLang="es-ES" sz="3000" i="1" dirty="0" err="1">
                <a:solidFill>
                  <a:srgbClr val="00B0F0"/>
                </a:solidFill>
                <a:latin typeface="Bell MT" panose="020205030603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surcos</a:t>
            </a:r>
            <a:r>
              <a:rPr lang="pt-BR" altLang="es-ES" sz="3000" i="1" dirty="0">
                <a:solidFill>
                  <a:srgbClr val="00B0F0"/>
                </a:solidFill>
                <a:latin typeface="Bell MT" panose="020205030603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, generosa.</a:t>
            </a:r>
          </a:p>
          <a:p>
            <a:pPr algn="ctr">
              <a:spcBef>
                <a:spcPct val="50000"/>
              </a:spcBef>
            </a:pPr>
            <a:r>
              <a:rPr lang="pt-BR" sz="3000" i="1" dirty="0" err="1">
                <a:solidFill>
                  <a:srgbClr val="00B0F0"/>
                </a:solidFill>
                <a:latin typeface="Bell MT" panose="020205030603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Eso</a:t>
            </a:r>
            <a:r>
              <a:rPr lang="pt-BR" sz="3000" i="1" dirty="0">
                <a:solidFill>
                  <a:srgbClr val="00B0F0"/>
                </a:solidFill>
                <a:latin typeface="Bell MT" panose="020205030603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es amor.</a:t>
            </a:r>
            <a:endParaRPr lang="es-ES" sz="3000" dirty="0">
              <a:solidFill>
                <a:srgbClr val="00B0F0"/>
              </a:solidFill>
              <a:latin typeface="Bell MT" panose="02020503060305020303" pitchFamily="18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23" name="Imagen 22">
            <a:extLst>
              <a:ext uri="{FF2B5EF4-FFF2-40B4-BE49-F238E27FC236}">
                <a16:creationId xmlns:a16="http://schemas.microsoft.com/office/drawing/2014/main" id="{99D10ECF-6D20-77FD-C882-E5BFC10D7B89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47" r="1447"/>
          <a:stretch/>
        </p:blipFill>
        <p:spPr>
          <a:xfrm>
            <a:off x="2327564" y="215945"/>
            <a:ext cx="7555345" cy="447222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4" name="CuadroTexto 23">
            <a:extLst>
              <a:ext uri="{FF2B5EF4-FFF2-40B4-BE49-F238E27FC236}">
                <a16:creationId xmlns:a16="http://schemas.microsoft.com/office/drawing/2014/main" id="{99775B05-7A2F-D61A-CC33-59B4F3E46D95}"/>
              </a:ext>
            </a:extLst>
          </p:cNvPr>
          <p:cNvSpPr txBox="1"/>
          <p:nvPr/>
        </p:nvSpPr>
        <p:spPr>
          <a:xfrm>
            <a:off x="314036" y="4688175"/>
            <a:ext cx="11563927" cy="21698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t-BR" altLang="es-ES" sz="3000" i="1" dirty="0">
                <a:solidFill>
                  <a:srgbClr val="00B0F0"/>
                </a:solidFill>
                <a:latin typeface="Bell MT" panose="020205030603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Amor </a:t>
            </a:r>
            <a:r>
              <a:rPr lang="pt-BR" altLang="es-ES" sz="3000" i="1" dirty="0" err="1">
                <a:solidFill>
                  <a:srgbClr val="00B0F0"/>
                </a:solidFill>
                <a:latin typeface="Bell MT" panose="020205030603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fuerza</a:t>
            </a:r>
            <a:r>
              <a:rPr lang="pt-BR" altLang="es-ES" sz="3000" i="1" dirty="0">
                <a:solidFill>
                  <a:srgbClr val="00B0F0"/>
                </a:solidFill>
                <a:latin typeface="Bell MT" panose="020205030603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, que eleva hasta </a:t>
            </a:r>
            <a:r>
              <a:rPr lang="pt-BR" altLang="es-ES" sz="3000" i="1" dirty="0" err="1">
                <a:solidFill>
                  <a:srgbClr val="00B0F0"/>
                </a:solidFill>
                <a:latin typeface="Bell MT" panose="020205030603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la</a:t>
            </a:r>
            <a:r>
              <a:rPr lang="pt-BR" altLang="es-ES" sz="3000" i="1" dirty="0">
                <a:solidFill>
                  <a:srgbClr val="00B0F0"/>
                </a:solidFill>
                <a:latin typeface="Bell MT" panose="020205030603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altura, de </a:t>
            </a:r>
            <a:r>
              <a:rPr lang="pt-BR" altLang="es-ES" sz="3000" i="1" dirty="0" err="1">
                <a:solidFill>
                  <a:srgbClr val="00B0F0"/>
                </a:solidFill>
                <a:latin typeface="Bell MT" panose="020205030603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la</a:t>
            </a:r>
            <a:r>
              <a:rPr lang="pt-BR" altLang="es-ES" sz="3000" i="1" dirty="0">
                <a:solidFill>
                  <a:srgbClr val="00B0F0"/>
                </a:solidFill>
                <a:latin typeface="Bell MT" panose="020205030603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pt-BR" altLang="es-ES" sz="3000" i="1" dirty="0" err="1">
                <a:solidFill>
                  <a:srgbClr val="00B0F0"/>
                </a:solidFill>
                <a:latin typeface="Bell MT" panose="020205030603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esencia</a:t>
            </a:r>
            <a:r>
              <a:rPr lang="pt-BR" altLang="es-ES" sz="3000" i="1" dirty="0">
                <a:solidFill>
                  <a:srgbClr val="00B0F0"/>
                </a:solidFill>
                <a:latin typeface="Bell MT" panose="020205030603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divino </a:t>
            </a:r>
            <a:r>
              <a:rPr lang="pt-BR" altLang="es-ES" sz="3000" i="1" dirty="0" err="1">
                <a:solidFill>
                  <a:srgbClr val="00B0F0"/>
                </a:solidFill>
                <a:latin typeface="Bell MT" panose="020205030603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soplo</a:t>
            </a:r>
            <a:r>
              <a:rPr lang="pt-BR" altLang="es-ES" sz="3000" i="1" dirty="0">
                <a:solidFill>
                  <a:srgbClr val="00B0F0"/>
                </a:solidFill>
                <a:latin typeface="Bell MT" panose="020205030603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, ardor que </a:t>
            </a:r>
            <a:r>
              <a:rPr lang="pt-BR" altLang="es-ES" sz="3000" i="1" dirty="0" err="1">
                <a:solidFill>
                  <a:srgbClr val="00B0F0"/>
                </a:solidFill>
                <a:latin typeface="Bell MT" panose="020205030603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en</a:t>
            </a:r>
            <a:r>
              <a:rPr lang="pt-BR" altLang="es-ES" sz="3000" i="1" dirty="0">
                <a:solidFill>
                  <a:srgbClr val="00B0F0"/>
                </a:solidFill>
                <a:latin typeface="Bell MT" panose="020205030603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pt-BR" altLang="es-ES" sz="3000" i="1" dirty="0" err="1">
                <a:solidFill>
                  <a:srgbClr val="00B0F0"/>
                </a:solidFill>
                <a:latin typeface="Bell MT" panose="020205030603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pasión</a:t>
            </a:r>
            <a:r>
              <a:rPr lang="pt-BR" altLang="es-ES" sz="3000" i="1" dirty="0">
                <a:solidFill>
                  <a:srgbClr val="00B0F0"/>
                </a:solidFill>
                <a:latin typeface="Bell MT" panose="020205030603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a </a:t>
            </a:r>
            <a:r>
              <a:rPr lang="pt-BR" altLang="es-ES" sz="3000" i="1" dirty="0" err="1">
                <a:solidFill>
                  <a:srgbClr val="00B0F0"/>
                </a:solidFill>
                <a:latin typeface="Bell MT" panose="020205030603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la</a:t>
            </a:r>
            <a:r>
              <a:rPr lang="pt-BR" altLang="es-ES" sz="3000" i="1" dirty="0">
                <a:solidFill>
                  <a:srgbClr val="00B0F0"/>
                </a:solidFill>
                <a:latin typeface="Bell MT" panose="020205030603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pt-BR" altLang="es-ES" sz="3000" i="1" dirty="0" err="1">
                <a:solidFill>
                  <a:srgbClr val="00B0F0"/>
                </a:solidFill>
                <a:latin typeface="Bell MT" panose="020205030603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arcilla</a:t>
            </a:r>
            <a:r>
              <a:rPr lang="pt-BR" altLang="es-ES" sz="3000" i="1" dirty="0">
                <a:solidFill>
                  <a:srgbClr val="00B0F0"/>
                </a:solidFill>
                <a:latin typeface="Bell MT" panose="020205030603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transfigura Compartir flor y </a:t>
            </a:r>
            <a:r>
              <a:rPr lang="pt-BR" altLang="es-ES" sz="3000" i="1" dirty="0" err="1">
                <a:solidFill>
                  <a:srgbClr val="00B0F0"/>
                </a:solidFill>
                <a:latin typeface="Bell MT" panose="020205030603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espina</a:t>
            </a:r>
            <a:r>
              <a:rPr lang="pt-BR" altLang="es-ES" sz="3000" i="1" dirty="0">
                <a:solidFill>
                  <a:srgbClr val="00B0F0"/>
                </a:solidFill>
                <a:latin typeface="Bell MT" panose="020205030603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del </a:t>
            </a:r>
            <a:r>
              <a:rPr lang="pt-BR" altLang="es-ES" sz="3000" i="1" dirty="0" err="1">
                <a:solidFill>
                  <a:srgbClr val="00B0F0"/>
                </a:solidFill>
                <a:latin typeface="Bell MT" panose="020205030603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camino</a:t>
            </a:r>
            <a:r>
              <a:rPr lang="pt-BR" altLang="es-ES" sz="3000" i="1" dirty="0">
                <a:solidFill>
                  <a:srgbClr val="00B0F0"/>
                </a:solidFill>
                <a:latin typeface="Bell MT" panose="020205030603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, </a:t>
            </a:r>
            <a:r>
              <a:rPr lang="pt-BR" altLang="es-ES" sz="3000" i="1" dirty="0" err="1">
                <a:solidFill>
                  <a:srgbClr val="00B0F0"/>
                </a:solidFill>
                <a:latin typeface="Bell MT" panose="020205030603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vivir</a:t>
            </a:r>
            <a:r>
              <a:rPr lang="pt-BR" altLang="es-ES" sz="3000" i="1" dirty="0">
                <a:solidFill>
                  <a:srgbClr val="00B0F0"/>
                </a:solidFill>
                <a:latin typeface="Bell MT" panose="020205030603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para </a:t>
            </a:r>
            <a:r>
              <a:rPr lang="pt-BR" altLang="es-ES" sz="3000" i="1" dirty="0" err="1">
                <a:solidFill>
                  <a:srgbClr val="00B0F0"/>
                </a:solidFill>
                <a:latin typeface="Bell MT" panose="020205030603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otra</a:t>
            </a:r>
            <a:r>
              <a:rPr lang="pt-BR" altLang="es-ES" sz="3000" i="1" dirty="0">
                <a:solidFill>
                  <a:srgbClr val="00B0F0"/>
                </a:solidFill>
                <a:latin typeface="Bell MT" panose="020205030603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vida </a:t>
            </a:r>
            <a:r>
              <a:rPr lang="pt-BR" altLang="es-ES" sz="3000" i="1" dirty="0" err="1">
                <a:solidFill>
                  <a:srgbClr val="00B0F0"/>
                </a:solidFill>
                <a:latin typeface="Bell MT" panose="020205030603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sin</a:t>
            </a:r>
            <a:r>
              <a:rPr lang="pt-BR" altLang="es-ES" sz="3000" i="1" dirty="0">
                <a:solidFill>
                  <a:srgbClr val="00B0F0"/>
                </a:solidFill>
                <a:latin typeface="Bell MT" panose="020205030603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pt-BR" altLang="es-ES" sz="3000" i="1" dirty="0" err="1">
                <a:solidFill>
                  <a:srgbClr val="00B0F0"/>
                </a:solidFill>
                <a:latin typeface="Bell MT" panose="020205030603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dolor</a:t>
            </a:r>
            <a:r>
              <a:rPr lang="pt-BR" altLang="es-ES" sz="3000" i="1" dirty="0">
                <a:solidFill>
                  <a:srgbClr val="00B0F0"/>
                </a:solidFill>
                <a:latin typeface="Bell MT" panose="020205030603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, </a:t>
            </a:r>
            <a:r>
              <a:rPr lang="pt-BR" altLang="es-ES" sz="3000" i="1" dirty="0" err="1">
                <a:solidFill>
                  <a:srgbClr val="00B0F0"/>
                </a:solidFill>
                <a:latin typeface="Bell MT" panose="020205030603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hacer</a:t>
            </a:r>
            <a:r>
              <a:rPr lang="pt-BR" altLang="es-ES" sz="3000" i="1" dirty="0">
                <a:solidFill>
                  <a:srgbClr val="00B0F0"/>
                </a:solidFill>
                <a:latin typeface="Bell MT" panose="020205030603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de dos futuros </a:t>
            </a:r>
            <a:r>
              <a:rPr lang="pt-BR" altLang="es-ES" sz="3000" i="1" dirty="0" err="1">
                <a:solidFill>
                  <a:srgbClr val="00B0F0"/>
                </a:solidFill>
                <a:latin typeface="Bell MT" panose="020205030603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un</a:t>
            </a:r>
            <a:r>
              <a:rPr lang="pt-BR" altLang="es-ES" sz="3000" i="1" dirty="0">
                <a:solidFill>
                  <a:srgbClr val="00B0F0"/>
                </a:solidFill>
                <a:latin typeface="Bell MT" panose="020205030603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destino.</a:t>
            </a:r>
          </a:p>
          <a:p>
            <a:pPr algn="ctr">
              <a:spcBef>
                <a:spcPct val="50000"/>
              </a:spcBef>
            </a:pPr>
            <a:r>
              <a:rPr lang="pt-BR" sz="3000" i="1" dirty="0" err="1">
                <a:solidFill>
                  <a:srgbClr val="00B0F0"/>
                </a:solidFill>
                <a:latin typeface="Bell MT" panose="020205030603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Eso</a:t>
            </a:r>
            <a:r>
              <a:rPr lang="pt-BR" sz="3000" i="1" dirty="0">
                <a:solidFill>
                  <a:srgbClr val="00B0F0"/>
                </a:solidFill>
                <a:latin typeface="Bell MT" panose="020205030603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es amor.</a:t>
            </a:r>
            <a:endParaRPr lang="es-ES" sz="3000" i="1" dirty="0">
              <a:solidFill>
                <a:srgbClr val="00B0F0"/>
              </a:solidFill>
              <a:latin typeface="Bell MT" panose="02020503060305020303" pitchFamily="18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5" name="Rectángulo 24">
            <a:extLst>
              <a:ext uri="{FF2B5EF4-FFF2-40B4-BE49-F238E27FC236}">
                <a16:creationId xmlns:a16="http://schemas.microsoft.com/office/drawing/2014/main" id="{1218E5D9-C4EA-9CC5-434F-2109250C9F90}"/>
              </a:ext>
            </a:extLst>
          </p:cNvPr>
          <p:cNvSpPr/>
          <p:nvPr/>
        </p:nvSpPr>
        <p:spPr>
          <a:xfrm>
            <a:off x="10437505" y="6069613"/>
            <a:ext cx="2217529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3600" b="1" i="1" cap="none" spc="50" dirty="0" err="1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jrvg</a:t>
            </a:r>
            <a:endParaRPr lang="es-ES" sz="3600" b="1" i="1" cap="none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6" name="CuadroTexto 25">
            <a:extLst>
              <a:ext uri="{FF2B5EF4-FFF2-40B4-BE49-F238E27FC236}">
                <a16:creationId xmlns:a16="http://schemas.microsoft.com/office/drawing/2014/main" id="{7B0AB9DA-2C4C-F18F-6EE5-08C222B4327E}"/>
              </a:ext>
            </a:extLst>
          </p:cNvPr>
          <p:cNvSpPr txBox="1"/>
          <p:nvPr/>
        </p:nvSpPr>
        <p:spPr>
          <a:xfrm>
            <a:off x="486696" y="7182465"/>
            <a:ext cx="302312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/>
              <a:t>jrvallegomez@outlook.es</a:t>
            </a:r>
          </a:p>
        </p:txBody>
      </p:sp>
      <p:pic>
        <p:nvPicPr>
          <p:cNvPr id="27" name="Imagen 26">
            <a:extLst>
              <a:ext uri="{FF2B5EF4-FFF2-40B4-BE49-F238E27FC236}">
                <a16:creationId xmlns:a16="http://schemas.microsoft.com/office/drawing/2014/main" id="{B1B736E8-45F3-88D7-6D4F-23D73AA2EB1D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83981" y="6993125"/>
            <a:ext cx="1848268" cy="2465703"/>
          </a:xfrm>
          <a:prstGeom prst="rect">
            <a:avLst/>
          </a:prstGeom>
        </p:spPr>
      </p:pic>
      <p:pic>
        <p:nvPicPr>
          <p:cNvPr id="28" name="Imagen 27">
            <a:extLst>
              <a:ext uri="{FF2B5EF4-FFF2-40B4-BE49-F238E27FC236}">
                <a16:creationId xmlns:a16="http://schemas.microsoft.com/office/drawing/2014/main" id="{92B43A4E-5B49-8C7C-369E-99A5CDE3053C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472" b="18088"/>
          <a:stretch/>
        </p:blipFill>
        <p:spPr>
          <a:xfrm>
            <a:off x="2327564" y="215944"/>
            <a:ext cx="7536871" cy="433710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9" name="Imagen 28" descr="Imagen que contiene escena, luz, monitor, noche&#10;&#10;Descripción generada automáticamente">
            <a:extLst>
              <a:ext uri="{FF2B5EF4-FFF2-40B4-BE49-F238E27FC236}">
                <a16:creationId xmlns:a16="http://schemas.microsoft.com/office/drawing/2014/main" id="{4B205C52-D493-EBCB-E68C-33217892766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397"/>
          <a:stretch/>
        </p:blipFill>
        <p:spPr>
          <a:xfrm>
            <a:off x="0" y="-1"/>
            <a:ext cx="12192000" cy="685800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shred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indefinite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1"/>
                                      </p:to>
                                    </p:set>
                                    <p:animEffect filter="image" prLst="opacity: 0.1">
                                      <p:cBhvr rctx="IE">
                                        <p:cTn id="7" dur="indefinite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">
                                      <p:cBhvr>
                                        <p:cTn id="10" dur="1" fill="hold"/>
                                        <p:tgtEl>
                                          <p:spTgt spid="3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1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3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3" presetClass="exit" presetSubtype="0" fill="hold" grpId="0" nodeType="afterEffect">
                                  <p:stCondLst>
                                    <p:cond delay="6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16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ppt_x+0.155"/>
                                          </p:val>
                                        </p:tav>
                                        <p:tav tm="55000">
                                          <p:val>
                                            <p:strVal val="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019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076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169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0296"/>
                                          </p:val>
                                        </p:tav>
                                        <p:tav tm="25000">
                                          <p:val>
                                            <p:strVal val="ppt_y+0.0454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0639"/>
                                          </p:val>
                                        </p:tav>
                                        <p:tav tm="35000">
                                          <p:val>
                                            <p:strVal val="ppt_y+0.0846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071"/>
                                          </p:val>
                                        </p:tav>
                                        <p:tav tm="45000">
                                          <p:val>
                                            <p:strVal val="ppt_y+0.1307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ppt_y+0.1792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029"/>
                                          </p:val>
                                        </p:tav>
                                        <p:tav tm="65000">
                                          <p:val>
                                            <p:strVal val="ppt_y+0.2253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461"/>
                                          </p:val>
                                        </p:tav>
                                        <p:tav tm="75000">
                                          <p:val>
                                            <p:strVal val="ppt_y+0.2646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2804"/>
                                          </p:val>
                                        </p:tav>
                                        <p:tav tm="85000">
                                          <p:val>
                                            <p:strVal val="ppt_y+0.2931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024"/>
                                          </p:val>
                                        </p:tav>
                                        <p:tav tm="95000">
                                          <p:val>
                                            <p:strVal val="ppt_y+0.308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0" dur="500">
                                          <p:stCondLst>
                                            <p:cond delay="4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2500"/>
                            </p:stCondLst>
                            <p:childTnLst>
                              <p:par>
                                <p:cTn id="23" presetID="10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9" presetClass="emph" presetSubtype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indefinite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31" dur="indefinite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6500"/>
                            </p:stCondLst>
                            <p:childTnLst>
                              <p:par>
                                <p:cTn id="33" presetID="2" presetClass="entr" presetSubtype="6" fill="hold" grpId="0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xit" presetSubtype="9" fill="hold" grpId="1" nodeType="withEffect">
                                  <p:stCondLst>
                                    <p:cond delay="17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38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0000"/>
                            </p:stCondLst>
                            <p:childTnLst>
                              <p:par>
                                <p:cTn id="42" presetID="47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47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54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4000"/>
                            </p:stCondLst>
                            <p:childTnLst>
                              <p:par>
                                <p:cTn id="56" presetID="2" presetClass="entr" presetSubtype="6" fill="hold" grpId="0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xit" presetSubtype="9" fill="hold" grpId="1" nodeType="withEffect">
                                  <p:stCondLst>
                                    <p:cond delay="17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61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86000"/>
                            </p:stCondLst>
                            <p:childTnLst>
                              <p:par>
                                <p:cTn id="65" presetID="14" presetClass="exit" presetSubtype="1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6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4" presetClass="entr" presetSubtype="5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70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3" dur="indefinite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90000"/>
                            </p:stCondLst>
                            <p:childTnLst>
                              <p:par>
                                <p:cTn id="75" presetID="2" presetClass="entr" presetSubtype="6" fill="hold" grpId="0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41" presetClass="exit" presetSubtype="0" fill="hold" grpId="1" nodeType="withEffect">
                                  <p:stCondLst>
                                    <p:cond delay="17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80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0">
                                          <p:val>
                                            <p:strVal val="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0">
                                          <p:val>
                                            <p:strVal val="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ppt_h/1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0">
                                          <p:val>
                                            <p:strVal val="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ppt_w/1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4" dur="5000" tmFilter="0,0; .5, 0; 1, 1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132500"/>
                            </p:stCondLst>
                            <p:childTnLst>
                              <p:par>
                                <p:cTn id="87" presetID="5" presetClass="exit" presetSubtype="1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88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5" presetClass="entr" presetSubtype="5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92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9" presetClass="emph" presetSubtype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4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95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36500"/>
                            </p:stCondLst>
                            <p:childTnLst>
                              <p:par>
                                <p:cTn id="97" presetID="2" presetClass="entr" presetSubtype="8" fill="hold" grpId="0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10" presetClass="exit" presetSubtype="0" fill="hold" grpId="1" nodeType="withEffect">
                                  <p:stCondLst>
                                    <p:cond delay="17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02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81500"/>
                            </p:stCondLst>
                            <p:childTnLst>
                              <p:par>
                                <p:cTn id="105" presetID="4" presetClass="exit" presetSubtype="3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06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4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10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9" presetClass="emph" presetSubtype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2" dur="indefinite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13" dur="indefinite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185500"/>
                            </p:stCondLst>
                            <p:childTnLst>
                              <p:par>
                                <p:cTn id="115" presetID="2" presetClass="entr" presetSubtype="1" fill="hold" grpId="0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31" presetClass="exit" presetSubtype="0" fill="hold" grpId="1" nodeType="withEffect">
                                  <p:stCondLst>
                                    <p:cond delay="17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120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3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231000"/>
                            </p:stCondLst>
                            <p:childTnLst>
                              <p:par>
                                <p:cTn id="126" presetID="31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0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31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7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9" presetClass="emph" presetSubtype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9" dur="indefinite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40" dur="indefinite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1" fill="hold">
                            <p:stCondLst>
                              <p:cond delay="235000"/>
                            </p:stCondLst>
                            <p:childTnLst>
                              <p:par>
                                <p:cTn id="142" presetID="26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4" dur="87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5" dur="2733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99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996" tmFilter="0, 0; 0.125,0.2665; 0.25,0.4; 0.375,0.465; 0.5,0.5;  0.625,0.535; 0.75,0.6; 0.875,0.7335; 1,1">
                                          <p:stCondLst>
                                            <p:cond delay="996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498" tmFilter="0, 0; 0.125,0.2665; 0.25,0.4; 0.375,0.465; 0.5,0.5;  0.625,0.535; 0.75,0.6; 0.875,0.7335; 1,1">
                                          <p:stCondLst>
                                            <p:cond delay="1986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246" tmFilter="0, 0; 0.125,0.2665; 0.25,0.4; 0.375,0.465; 0.5,0.5;  0.625,0.535; 0.75,0.6; 0.875,0.7335; 1,1">
                                          <p:stCondLst>
                                            <p:cond delay="2484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50" dur="39">
                                          <p:stCondLst>
                                            <p:cond delay="975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51" dur="249" decel="50000">
                                          <p:stCondLst>
                                            <p:cond delay="1014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2" dur="39">
                                          <p:stCondLst>
                                            <p:cond delay="1968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53" dur="249" decel="50000">
                                          <p:stCondLst>
                                            <p:cond delay="2007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4" dur="39">
                                          <p:stCondLst>
                                            <p:cond delay="2463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55" dur="249" decel="50000">
                                          <p:stCondLst>
                                            <p:cond delay="2502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6" dur="39">
                                          <p:stCondLst>
                                            <p:cond delay="2712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57" dur="249" decel="50000">
                                          <p:stCondLst>
                                            <p:cond delay="2751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8" fill="hold">
                            <p:stCondLst>
                              <p:cond delay="239500"/>
                            </p:stCondLst>
                            <p:childTnLst>
                              <p:par>
                                <p:cTn id="159" presetID="1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00">
                <p:cTn id="161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4"/>
                </p:tgtEl>
              </p:cMediaNode>
            </p:audio>
          </p:childTnLst>
        </p:cTn>
      </p:par>
    </p:tnLst>
    <p:bldLst>
      <p:bldP spid="6" grpId="0"/>
      <p:bldP spid="22" grpId="0"/>
      <p:bldP spid="22" grpId="1"/>
      <p:bldP spid="2" grpId="0"/>
      <p:bldP spid="2" grpId="1"/>
      <p:bldP spid="17" grpId="0"/>
      <p:bldP spid="17" grpId="1"/>
      <p:bldP spid="19" grpId="0"/>
      <p:bldP spid="19" grpId="1"/>
      <p:bldP spid="24" grpId="0"/>
      <p:bldP spid="24" grpId="1"/>
      <p:bldP spid="25" grpId="0"/>
      <p:bldP spid="2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>
            <a:extLst>
              <a:ext uri="{FF2B5EF4-FFF2-40B4-BE49-F238E27FC236}">
                <a16:creationId xmlns:a16="http://schemas.microsoft.com/office/drawing/2014/main" id="{679C6AEC-9C42-1486-C5B6-23EB75162ADE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101" name="Rectangle 5">
            <a:extLst>
              <a:ext uri="{FF2B5EF4-FFF2-40B4-BE49-F238E27FC236}">
                <a16:creationId xmlns:a16="http://schemas.microsoft.com/office/drawing/2014/main" id="{732B3F27-5B53-AB67-99A7-E64E2BA7496B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altLang="es-ES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3" name="Picture 7">
            <a:hlinkClick r:id="rId2"/>
            <a:extLst>
              <a:ext uri="{FF2B5EF4-FFF2-40B4-BE49-F238E27FC236}">
                <a16:creationId xmlns:a16="http://schemas.microsoft.com/office/drawing/2014/main" id="{F53D854E-4C54-ACC5-A5A9-BA0E6F72806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>
            <a:extLst>
              <a:ext uri="{FF2B5EF4-FFF2-40B4-BE49-F238E27FC236}">
                <a16:creationId xmlns:a16="http://schemas.microsoft.com/office/drawing/2014/main" id="{C81E047E-A19F-009E-0085-3C9F610977B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altLang="es-ES" sz="6000" b="1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¿Te ha gustado?</a:t>
            </a:r>
            <a:r>
              <a:rPr lang="es-ES" altLang="es-ES" sz="48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 </a:t>
            </a:r>
            <a:br>
              <a:rPr lang="es-ES" altLang="es-ES" sz="48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ES" sz="44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Puedes ver más entrando </a:t>
            </a:r>
            <a:br>
              <a:rPr lang="es-ES" altLang="es-ES" sz="44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ES" sz="4400" b="1">
                <a:solidFill>
                  <a:srgbClr val="40F903"/>
                </a:solidFill>
                <a:latin typeface="Kristen ITC" panose="03050502040202030202" pitchFamily="66" charset="0"/>
                <a:cs typeface="Arial" panose="020B0604020202020204" pitchFamily="34" charset="0"/>
                <a:hlinkClick r:id="rId2"/>
              </a:rPr>
              <a:t>Aquí</a:t>
            </a:r>
            <a:endParaRPr lang="es-ES" altLang="es-ES" sz="4400" b="1">
              <a:solidFill>
                <a:srgbClr val="40F903"/>
              </a:solidFill>
              <a:latin typeface="Kristen ITC" panose="03050502040202030202" pitchFamily="66" charset="0"/>
              <a:cs typeface="Arial" panose="020B0604020202020204" pitchFamily="34" charset="0"/>
            </a:endParaRPr>
          </a:p>
        </p:txBody>
      </p:sp>
      <p:sp>
        <p:nvSpPr>
          <p:cNvPr id="4107" name="Text Box 11">
            <a:extLst>
              <a:ext uri="{FF2B5EF4-FFF2-40B4-BE49-F238E27FC236}">
                <a16:creationId xmlns:a16="http://schemas.microsoft.com/office/drawing/2014/main" id="{7A462A02-FEF7-BBC0-F2C0-DC9D4D3799E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altLang="es-ES" b="1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Además puedes recibir powerpoints en tu correo electrónico suscribiéndote aquí:</a:t>
            </a:r>
            <a:r>
              <a:rPr lang="es-ES_tradnl" altLang="es-ES" b="1">
                <a:solidFill>
                  <a:srgbClr val="0066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altLang="es-ES" b="1">
              <a:solidFill>
                <a:srgbClr val="0066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6" name="Picture 10">
            <a:hlinkClick r:id="rId4"/>
            <a:extLst>
              <a:ext uri="{FF2B5EF4-FFF2-40B4-BE49-F238E27FC236}">
                <a16:creationId xmlns:a16="http://schemas.microsoft.com/office/drawing/2014/main" id="{33FF407D-AE53-1DD2-F2BA-40BD783CE7D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>
            <a:extLst>
              <a:ext uri="{FF2B5EF4-FFF2-40B4-BE49-F238E27FC236}">
                <a16:creationId xmlns:a16="http://schemas.microsoft.com/office/drawing/2014/main" id="{5C2DE074-EE0C-7008-F199-60F8B7AB022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>
            <a:hlinkClick r:id="rId7"/>
            <a:extLst>
              <a:ext uri="{FF2B5EF4-FFF2-40B4-BE49-F238E27FC236}">
                <a16:creationId xmlns:a16="http://schemas.microsoft.com/office/drawing/2014/main" id="{40A50BA2-7489-6318-C42C-535697181BB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>
            <a:hlinkClick r:id="rId9"/>
            <a:extLst>
              <a:ext uri="{FF2B5EF4-FFF2-40B4-BE49-F238E27FC236}">
                <a16:creationId xmlns:a16="http://schemas.microsoft.com/office/drawing/2014/main" id="{B6215CD2-B224-DB91-A13A-9E56ECAC758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>
            <a:hlinkClick r:id="rId11"/>
            <a:extLst>
              <a:ext uri="{FF2B5EF4-FFF2-40B4-BE49-F238E27FC236}">
                <a16:creationId xmlns:a16="http://schemas.microsoft.com/office/drawing/2014/main" id="{DCAB2532-FACC-F8AB-A927-AB90F78068C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>
            <a:hlinkClick r:id="rId13"/>
            <a:extLst>
              <a:ext uri="{FF2B5EF4-FFF2-40B4-BE49-F238E27FC236}">
                <a16:creationId xmlns:a16="http://schemas.microsoft.com/office/drawing/2014/main" id="{A4AA824F-3897-9EDF-6E82-86A64B4BC5A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uadroTexto 1">
            <a:extLst>
              <a:ext uri="{FF2B5EF4-FFF2-40B4-BE49-F238E27FC236}">
                <a16:creationId xmlns:a16="http://schemas.microsoft.com/office/drawing/2014/main" id="{8C84F23A-0E18-3A82-FE08-7F4D576557B6}"/>
              </a:ext>
            </a:extLst>
          </p:cNvPr>
          <p:cNvSpPr txBox="1"/>
          <p:nvPr/>
        </p:nvSpPr>
        <p:spPr>
          <a:xfrm>
            <a:off x="0" y="7151427"/>
            <a:ext cx="133748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/>
              <a:t>…</a:t>
            </a:r>
          </a:p>
        </p:txBody>
      </p:sp>
    </p:spTree>
    <p:extLst>
      <p:ext uri="{BB962C8B-B14F-4D97-AF65-F5344CB8AC3E}">
        <p14:creationId xmlns:p14="http://schemas.microsoft.com/office/powerpoint/2010/main" val="2256914907"/>
      </p:ext>
    </p:extLst>
  </p:cSld>
  <p:clrMapOvr>
    <a:masterClrMapping/>
  </p:clrMapOvr>
  <p:transition spd="slow" advClick="0" advTm="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320</TotalTime>
  <Words>216</Words>
  <Application>Microsoft Office PowerPoint</Application>
  <PresentationFormat>Panorámica</PresentationFormat>
  <Paragraphs>17</Paragraphs>
  <Slides>2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</vt:i4>
      </vt:variant>
    </vt:vector>
  </HeadingPairs>
  <TitlesOfParts>
    <vt:vector size="10" baseType="lpstr">
      <vt:lpstr>Arial</vt:lpstr>
      <vt:lpstr>Bell MT</vt:lpstr>
      <vt:lpstr>Calibri</vt:lpstr>
      <vt:lpstr>Calibri Light</vt:lpstr>
      <vt:lpstr>Kristen ITC</vt:lpstr>
      <vt:lpstr>Tahoma</vt:lpstr>
      <vt:lpstr>Tema de Office</vt:lpstr>
      <vt:lpstr>Diseño predeterminado</vt:lpstr>
      <vt:lpstr>Presentación de PowerPoint</vt:lpstr>
      <vt:lpstr>Presentación de PowerPoint</vt:lpstr>
    </vt:vector>
  </TitlesOfParts>
  <Manager>jrvg</Manager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Eso es amor.........</dc:title>
  <dc:creator>jrvallegomez@outlook.es</dc:creator>
  <cp:keywords>poesia</cp:keywords>
  <cp:lastModifiedBy>jose ruiz</cp:lastModifiedBy>
  <cp:revision>28</cp:revision>
  <dcterms:created xsi:type="dcterms:W3CDTF">2022-11-06T10:43:31Z</dcterms:created>
  <dcterms:modified xsi:type="dcterms:W3CDTF">2024-09-05T09:35:09Z</dcterms:modified>
</cp:coreProperties>
</file>