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56" r:id="rId4"/>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FpcwThbXydX62J2rYR3h/A==" hashData="f5MvxJ9dszqI34KPxoqHYjrrlNgXm4zFqTqDDCb3UYnrklnVS7mcGezcz0CfeHmZJF00oxxgwunbmt4zXfPMl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69" autoAdjust="0"/>
    <p:restoredTop sz="94660"/>
  </p:normalViewPr>
  <p:slideViewPr>
    <p:cSldViewPr snapToGrid="0">
      <p:cViewPr varScale="1">
        <p:scale>
          <a:sx n="105" d="100"/>
          <a:sy n="105" d="100"/>
        </p:scale>
        <p:origin x="13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theme" Target="theme/theme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C100386-716B-4EEE-A20B-2A7D67C87FD7}"/>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B71E86A8-951E-4AEA-AA21-E1326695924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E4E71F7D-4F3D-4046-8CE0-74850CD9C2EA}"/>
              </a:ext>
            </a:extLst>
          </p:cNvPr>
          <p:cNvSpPr>
            <a:spLocks noGrp="1"/>
          </p:cNvSpPr>
          <p:nvPr>
            <p:ph type="dt" sz="half" idx="10"/>
          </p:nvPr>
        </p:nvSpPr>
        <p:spPr/>
        <p:txBody>
          <a:bodyPr/>
          <a:lstStyle/>
          <a:p>
            <a:fld id="{BC8FC509-D2F2-493C-8AAD-A09663E37CEA}" type="datetimeFigureOut">
              <a:rPr lang="es-ES" smtClean="0"/>
              <a:t>08/02/2025</a:t>
            </a:fld>
            <a:endParaRPr lang="es-ES"/>
          </a:p>
        </p:txBody>
      </p:sp>
      <p:sp>
        <p:nvSpPr>
          <p:cNvPr id="5" name="Marcador de pie de página 4">
            <a:extLst>
              <a:ext uri="{FF2B5EF4-FFF2-40B4-BE49-F238E27FC236}">
                <a16:creationId xmlns:a16="http://schemas.microsoft.com/office/drawing/2014/main" id="{9D2BD58C-7A8F-4B0B-9697-04E2E93743DD}"/>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E5B868EA-A2BA-40C7-ACD2-53DB4FA41BDC}"/>
              </a:ext>
            </a:extLst>
          </p:cNvPr>
          <p:cNvSpPr>
            <a:spLocks noGrp="1"/>
          </p:cNvSpPr>
          <p:nvPr>
            <p:ph type="sldNum" sz="quarter" idx="12"/>
          </p:nvPr>
        </p:nvSpPr>
        <p:spPr/>
        <p:txBody>
          <a:bodyPr/>
          <a:lstStyle/>
          <a:p>
            <a:fld id="{9A4E0201-CFBC-463C-96DD-4FD0E83485B7}" type="slidenum">
              <a:rPr lang="es-ES" smtClean="0"/>
              <a:t>‹Nº›</a:t>
            </a:fld>
            <a:endParaRPr lang="es-ES"/>
          </a:p>
        </p:txBody>
      </p:sp>
    </p:spTree>
    <p:extLst>
      <p:ext uri="{BB962C8B-B14F-4D97-AF65-F5344CB8AC3E}">
        <p14:creationId xmlns:p14="http://schemas.microsoft.com/office/powerpoint/2010/main" val="41348492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1648AFA-E3A0-4910-BEA0-D4C7DABA005A}"/>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D81B37DE-097E-450B-80C1-7339DD381AAF}"/>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AC9CA4C-B31F-41EE-BA92-D6908AADB6B6}"/>
              </a:ext>
            </a:extLst>
          </p:cNvPr>
          <p:cNvSpPr>
            <a:spLocks noGrp="1"/>
          </p:cNvSpPr>
          <p:nvPr>
            <p:ph type="dt" sz="half" idx="10"/>
          </p:nvPr>
        </p:nvSpPr>
        <p:spPr/>
        <p:txBody>
          <a:bodyPr/>
          <a:lstStyle/>
          <a:p>
            <a:fld id="{BC8FC509-D2F2-493C-8AAD-A09663E37CEA}" type="datetimeFigureOut">
              <a:rPr lang="es-ES" smtClean="0"/>
              <a:t>08/02/2025</a:t>
            </a:fld>
            <a:endParaRPr lang="es-ES"/>
          </a:p>
        </p:txBody>
      </p:sp>
      <p:sp>
        <p:nvSpPr>
          <p:cNvPr id="5" name="Marcador de pie de página 4">
            <a:extLst>
              <a:ext uri="{FF2B5EF4-FFF2-40B4-BE49-F238E27FC236}">
                <a16:creationId xmlns:a16="http://schemas.microsoft.com/office/drawing/2014/main" id="{3D332161-72FA-4712-B72B-E2A36AE2F497}"/>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8CBC4CCC-2264-4586-9F24-DAAC67B17942}"/>
              </a:ext>
            </a:extLst>
          </p:cNvPr>
          <p:cNvSpPr>
            <a:spLocks noGrp="1"/>
          </p:cNvSpPr>
          <p:nvPr>
            <p:ph type="sldNum" sz="quarter" idx="12"/>
          </p:nvPr>
        </p:nvSpPr>
        <p:spPr/>
        <p:txBody>
          <a:bodyPr/>
          <a:lstStyle/>
          <a:p>
            <a:fld id="{9A4E0201-CFBC-463C-96DD-4FD0E83485B7}" type="slidenum">
              <a:rPr lang="es-ES" smtClean="0"/>
              <a:t>‹Nº›</a:t>
            </a:fld>
            <a:endParaRPr lang="es-ES"/>
          </a:p>
        </p:txBody>
      </p:sp>
    </p:spTree>
    <p:extLst>
      <p:ext uri="{BB962C8B-B14F-4D97-AF65-F5344CB8AC3E}">
        <p14:creationId xmlns:p14="http://schemas.microsoft.com/office/powerpoint/2010/main" val="34406943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3B1B5CC-15EC-43C1-BFA7-8D99D80B3D6B}"/>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B7ECF3E3-8940-4ADD-B434-EED098D0C43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11C92816-CD62-4F6E-B39D-44171C762EC6}"/>
              </a:ext>
            </a:extLst>
          </p:cNvPr>
          <p:cNvSpPr>
            <a:spLocks noGrp="1"/>
          </p:cNvSpPr>
          <p:nvPr>
            <p:ph type="dt" sz="half" idx="10"/>
          </p:nvPr>
        </p:nvSpPr>
        <p:spPr/>
        <p:txBody>
          <a:bodyPr/>
          <a:lstStyle/>
          <a:p>
            <a:fld id="{BC8FC509-D2F2-493C-8AAD-A09663E37CEA}" type="datetimeFigureOut">
              <a:rPr lang="es-ES" smtClean="0"/>
              <a:t>08/02/2025</a:t>
            </a:fld>
            <a:endParaRPr lang="es-ES"/>
          </a:p>
        </p:txBody>
      </p:sp>
      <p:sp>
        <p:nvSpPr>
          <p:cNvPr id="5" name="Marcador de pie de página 4">
            <a:extLst>
              <a:ext uri="{FF2B5EF4-FFF2-40B4-BE49-F238E27FC236}">
                <a16:creationId xmlns:a16="http://schemas.microsoft.com/office/drawing/2014/main" id="{1DE2F84A-77E7-41FD-A9C9-948B2B73206F}"/>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3C8D9355-B219-4B4B-A5B9-62F4B68C03CF}"/>
              </a:ext>
            </a:extLst>
          </p:cNvPr>
          <p:cNvSpPr>
            <a:spLocks noGrp="1"/>
          </p:cNvSpPr>
          <p:nvPr>
            <p:ph type="sldNum" sz="quarter" idx="12"/>
          </p:nvPr>
        </p:nvSpPr>
        <p:spPr/>
        <p:txBody>
          <a:bodyPr/>
          <a:lstStyle/>
          <a:p>
            <a:fld id="{9A4E0201-CFBC-463C-96DD-4FD0E83485B7}" type="slidenum">
              <a:rPr lang="es-ES" smtClean="0"/>
              <a:t>‹Nº›</a:t>
            </a:fld>
            <a:endParaRPr lang="es-ES"/>
          </a:p>
        </p:txBody>
      </p:sp>
    </p:spTree>
    <p:extLst>
      <p:ext uri="{BB962C8B-B14F-4D97-AF65-F5344CB8AC3E}">
        <p14:creationId xmlns:p14="http://schemas.microsoft.com/office/powerpoint/2010/main" val="25533164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0B9446-0AC3-47D3-B737-705C5774B92A}"/>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FCE5E076-166C-42B8-ACB8-78E3AD16897D}"/>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17FF3219-48E2-47F6-9A19-7A85A6B316DB}"/>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E10AE5B1-90B7-493E-8D90-7C49319646E1}"/>
              </a:ext>
            </a:extLst>
          </p:cNvPr>
          <p:cNvSpPr>
            <a:spLocks noGrp="1"/>
          </p:cNvSpPr>
          <p:nvPr>
            <p:ph type="dt" sz="half" idx="10"/>
          </p:nvPr>
        </p:nvSpPr>
        <p:spPr/>
        <p:txBody>
          <a:bodyPr/>
          <a:lstStyle/>
          <a:p>
            <a:fld id="{BC8FC509-D2F2-493C-8AAD-A09663E37CEA}" type="datetimeFigureOut">
              <a:rPr lang="es-ES" smtClean="0"/>
              <a:t>08/02/2025</a:t>
            </a:fld>
            <a:endParaRPr lang="es-ES"/>
          </a:p>
        </p:txBody>
      </p:sp>
      <p:sp>
        <p:nvSpPr>
          <p:cNvPr id="6" name="Marcador de pie de página 5">
            <a:extLst>
              <a:ext uri="{FF2B5EF4-FFF2-40B4-BE49-F238E27FC236}">
                <a16:creationId xmlns:a16="http://schemas.microsoft.com/office/drawing/2014/main" id="{3514F2C7-D7DB-4550-A882-88369BF0DB8E}"/>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7128CDAF-10E6-4BC0-B292-CF2296AD27F5}"/>
              </a:ext>
            </a:extLst>
          </p:cNvPr>
          <p:cNvSpPr>
            <a:spLocks noGrp="1"/>
          </p:cNvSpPr>
          <p:nvPr>
            <p:ph type="sldNum" sz="quarter" idx="12"/>
          </p:nvPr>
        </p:nvSpPr>
        <p:spPr/>
        <p:txBody>
          <a:bodyPr/>
          <a:lstStyle/>
          <a:p>
            <a:fld id="{9A4E0201-CFBC-463C-96DD-4FD0E83485B7}" type="slidenum">
              <a:rPr lang="es-ES" smtClean="0"/>
              <a:t>‹Nº›</a:t>
            </a:fld>
            <a:endParaRPr lang="es-ES"/>
          </a:p>
        </p:txBody>
      </p:sp>
    </p:spTree>
    <p:extLst>
      <p:ext uri="{BB962C8B-B14F-4D97-AF65-F5344CB8AC3E}">
        <p14:creationId xmlns:p14="http://schemas.microsoft.com/office/powerpoint/2010/main" val="38018569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A980B19-D6ED-49FD-A5E1-345BB5229D2E}"/>
              </a:ext>
            </a:extLst>
          </p:cNvPr>
          <p:cNvSpPr>
            <a:spLocks noGrp="1"/>
          </p:cNvSpPr>
          <p:nvPr>
            <p:ph type="title"/>
          </p:nvPr>
        </p:nvSpPr>
        <p:spPr>
          <a:xfrm>
            <a:off x="839788" y="365125"/>
            <a:ext cx="105156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BB32BF47-E6F8-4137-829E-23AAEE448A1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C3720D0A-9BFA-49AE-BEE8-340A30FA5ED3}"/>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308EA1C0-D396-4C74-834B-E3533F218D1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1B684134-DB5E-4B15-803F-AD0DEA55EAA0}"/>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88344697-0C83-45D5-AEE5-AC8BD2FA6326}"/>
              </a:ext>
            </a:extLst>
          </p:cNvPr>
          <p:cNvSpPr>
            <a:spLocks noGrp="1"/>
          </p:cNvSpPr>
          <p:nvPr>
            <p:ph type="dt" sz="half" idx="10"/>
          </p:nvPr>
        </p:nvSpPr>
        <p:spPr/>
        <p:txBody>
          <a:bodyPr/>
          <a:lstStyle/>
          <a:p>
            <a:fld id="{BC8FC509-D2F2-493C-8AAD-A09663E37CEA}" type="datetimeFigureOut">
              <a:rPr lang="es-ES" smtClean="0"/>
              <a:t>08/02/2025</a:t>
            </a:fld>
            <a:endParaRPr lang="es-ES"/>
          </a:p>
        </p:txBody>
      </p:sp>
      <p:sp>
        <p:nvSpPr>
          <p:cNvPr id="8" name="Marcador de pie de página 7">
            <a:extLst>
              <a:ext uri="{FF2B5EF4-FFF2-40B4-BE49-F238E27FC236}">
                <a16:creationId xmlns:a16="http://schemas.microsoft.com/office/drawing/2014/main" id="{CEC15223-11CD-4F31-9815-BEA865C72102}"/>
              </a:ext>
            </a:extLst>
          </p:cNvPr>
          <p:cNvSpPr>
            <a:spLocks noGrp="1"/>
          </p:cNvSpPr>
          <p:nvPr>
            <p:ph type="ftr" sz="quarter" idx="11"/>
          </p:nvPr>
        </p:nvSpPr>
        <p:spPr/>
        <p:txBody>
          <a:bodyPr/>
          <a:lstStyle/>
          <a:p>
            <a:endParaRPr lang="es-ES"/>
          </a:p>
        </p:txBody>
      </p:sp>
      <p:sp>
        <p:nvSpPr>
          <p:cNvPr id="9" name="Marcador de número de diapositiva 8">
            <a:extLst>
              <a:ext uri="{FF2B5EF4-FFF2-40B4-BE49-F238E27FC236}">
                <a16:creationId xmlns:a16="http://schemas.microsoft.com/office/drawing/2014/main" id="{7CFD8603-EB91-4376-89E1-1B1675DEF61A}"/>
              </a:ext>
            </a:extLst>
          </p:cNvPr>
          <p:cNvSpPr>
            <a:spLocks noGrp="1"/>
          </p:cNvSpPr>
          <p:nvPr>
            <p:ph type="sldNum" sz="quarter" idx="12"/>
          </p:nvPr>
        </p:nvSpPr>
        <p:spPr/>
        <p:txBody>
          <a:bodyPr/>
          <a:lstStyle/>
          <a:p>
            <a:fld id="{9A4E0201-CFBC-463C-96DD-4FD0E83485B7}" type="slidenum">
              <a:rPr lang="es-ES" smtClean="0"/>
              <a:t>‹Nº›</a:t>
            </a:fld>
            <a:endParaRPr lang="es-ES"/>
          </a:p>
        </p:txBody>
      </p:sp>
    </p:spTree>
    <p:extLst>
      <p:ext uri="{BB962C8B-B14F-4D97-AF65-F5344CB8AC3E}">
        <p14:creationId xmlns:p14="http://schemas.microsoft.com/office/powerpoint/2010/main" val="12219187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433A021-12DA-406F-8940-B6F4E50E1EBA}"/>
              </a:ext>
            </a:extLst>
          </p:cNvPr>
          <p:cNvSpPr>
            <a:spLocks noGrp="1"/>
          </p:cNvSpPr>
          <p:nvPr>
            <p:ph type="title"/>
          </p:nvPr>
        </p:nvSpPr>
        <p:spPr/>
        <p:txBody>
          <a:bodyPr/>
          <a:lstStyle/>
          <a:p>
            <a:r>
              <a:rPr lang="es-ES"/>
              <a:t>Haga clic para modificar el estilo de título del patrón</a:t>
            </a:r>
          </a:p>
        </p:txBody>
      </p:sp>
      <p:sp>
        <p:nvSpPr>
          <p:cNvPr id="3" name="Marcador de fecha 2">
            <a:extLst>
              <a:ext uri="{FF2B5EF4-FFF2-40B4-BE49-F238E27FC236}">
                <a16:creationId xmlns:a16="http://schemas.microsoft.com/office/drawing/2014/main" id="{97DDE39E-456C-4C1B-823C-4184D81D608C}"/>
              </a:ext>
            </a:extLst>
          </p:cNvPr>
          <p:cNvSpPr>
            <a:spLocks noGrp="1"/>
          </p:cNvSpPr>
          <p:nvPr>
            <p:ph type="dt" sz="half" idx="10"/>
          </p:nvPr>
        </p:nvSpPr>
        <p:spPr/>
        <p:txBody>
          <a:bodyPr/>
          <a:lstStyle/>
          <a:p>
            <a:fld id="{BC8FC509-D2F2-493C-8AAD-A09663E37CEA}" type="datetimeFigureOut">
              <a:rPr lang="es-ES" smtClean="0"/>
              <a:t>08/02/2025</a:t>
            </a:fld>
            <a:endParaRPr lang="es-ES"/>
          </a:p>
        </p:txBody>
      </p:sp>
      <p:sp>
        <p:nvSpPr>
          <p:cNvPr id="4" name="Marcador de pie de página 3">
            <a:extLst>
              <a:ext uri="{FF2B5EF4-FFF2-40B4-BE49-F238E27FC236}">
                <a16:creationId xmlns:a16="http://schemas.microsoft.com/office/drawing/2014/main" id="{8D78B0C5-3AAB-4F3B-BFA3-E272187A6E72}"/>
              </a:ext>
            </a:extLst>
          </p:cNvPr>
          <p:cNvSpPr>
            <a:spLocks noGrp="1"/>
          </p:cNvSpPr>
          <p:nvPr>
            <p:ph type="ftr" sz="quarter" idx="11"/>
          </p:nvPr>
        </p:nvSpPr>
        <p:spPr/>
        <p:txBody>
          <a:bodyPr/>
          <a:lstStyle/>
          <a:p>
            <a:endParaRPr lang="es-ES"/>
          </a:p>
        </p:txBody>
      </p:sp>
      <p:sp>
        <p:nvSpPr>
          <p:cNvPr id="5" name="Marcador de número de diapositiva 4">
            <a:extLst>
              <a:ext uri="{FF2B5EF4-FFF2-40B4-BE49-F238E27FC236}">
                <a16:creationId xmlns:a16="http://schemas.microsoft.com/office/drawing/2014/main" id="{370E8287-D490-46DC-9293-B791D1635659}"/>
              </a:ext>
            </a:extLst>
          </p:cNvPr>
          <p:cNvSpPr>
            <a:spLocks noGrp="1"/>
          </p:cNvSpPr>
          <p:nvPr>
            <p:ph type="sldNum" sz="quarter" idx="12"/>
          </p:nvPr>
        </p:nvSpPr>
        <p:spPr/>
        <p:txBody>
          <a:bodyPr/>
          <a:lstStyle/>
          <a:p>
            <a:fld id="{9A4E0201-CFBC-463C-96DD-4FD0E83485B7}" type="slidenum">
              <a:rPr lang="es-ES" smtClean="0"/>
              <a:t>‹Nº›</a:t>
            </a:fld>
            <a:endParaRPr lang="es-ES"/>
          </a:p>
        </p:txBody>
      </p:sp>
    </p:spTree>
    <p:extLst>
      <p:ext uri="{BB962C8B-B14F-4D97-AF65-F5344CB8AC3E}">
        <p14:creationId xmlns:p14="http://schemas.microsoft.com/office/powerpoint/2010/main" val="42865280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4555B4FD-FACD-47D6-9F1F-65BBB7888FFD}"/>
              </a:ext>
            </a:extLst>
          </p:cNvPr>
          <p:cNvSpPr>
            <a:spLocks noGrp="1"/>
          </p:cNvSpPr>
          <p:nvPr>
            <p:ph type="dt" sz="half" idx="10"/>
          </p:nvPr>
        </p:nvSpPr>
        <p:spPr/>
        <p:txBody>
          <a:bodyPr/>
          <a:lstStyle/>
          <a:p>
            <a:fld id="{BC8FC509-D2F2-493C-8AAD-A09663E37CEA}" type="datetimeFigureOut">
              <a:rPr lang="es-ES" smtClean="0"/>
              <a:t>08/02/2025</a:t>
            </a:fld>
            <a:endParaRPr lang="es-ES"/>
          </a:p>
        </p:txBody>
      </p:sp>
      <p:sp>
        <p:nvSpPr>
          <p:cNvPr id="3" name="Marcador de pie de página 2">
            <a:extLst>
              <a:ext uri="{FF2B5EF4-FFF2-40B4-BE49-F238E27FC236}">
                <a16:creationId xmlns:a16="http://schemas.microsoft.com/office/drawing/2014/main" id="{0DF609C9-7234-4DA4-98E2-1D08E2CF9432}"/>
              </a:ext>
            </a:extLst>
          </p:cNvPr>
          <p:cNvSpPr>
            <a:spLocks noGrp="1"/>
          </p:cNvSpPr>
          <p:nvPr>
            <p:ph type="ftr" sz="quarter" idx="11"/>
          </p:nvPr>
        </p:nvSpPr>
        <p:spPr/>
        <p:txBody>
          <a:bodyPr/>
          <a:lstStyle/>
          <a:p>
            <a:endParaRPr lang="es-ES"/>
          </a:p>
        </p:txBody>
      </p:sp>
      <p:sp>
        <p:nvSpPr>
          <p:cNvPr id="4" name="Marcador de número de diapositiva 3">
            <a:extLst>
              <a:ext uri="{FF2B5EF4-FFF2-40B4-BE49-F238E27FC236}">
                <a16:creationId xmlns:a16="http://schemas.microsoft.com/office/drawing/2014/main" id="{0566C3BE-3154-4056-B0E8-F54939747848}"/>
              </a:ext>
            </a:extLst>
          </p:cNvPr>
          <p:cNvSpPr>
            <a:spLocks noGrp="1"/>
          </p:cNvSpPr>
          <p:nvPr>
            <p:ph type="sldNum" sz="quarter" idx="12"/>
          </p:nvPr>
        </p:nvSpPr>
        <p:spPr/>
        <p:txBody>
          <a:bodyPr/>
          <a:lstStyle/>
          <a:p>
            <a:fld id="{9A4E0201-CFBC-463C-96DD-4FD0E83485B7}" type="slidenum">
              <a:rPr lang="es-ES" smtClean="0"/>
              <a:t>‹Nº›</a:t>
            </a:fld>
            <a:endParaRPr lang="es-ES"/>
          </a:p>
        </p:txBody>
      </p:sp>
    </p:spTree>
    <p:extLst>
      <p:ext uri="{BB962C8B-B14F-4D97-AF65-F5344CB8AC3E}">
        <p14:creationId xmlns:p14="http://schemas.microsoft.com/office/powerpoint/2010/main" val="24668607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1868FF7-D11C-4266-A857-E3887E85F15F}"/>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CA0AB51E-B806-4EE4-9866-4A003AC85CB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56EAC7EA-A3BD-4BB2-B9CB-87FF8E57255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AF8E75C4-968E-463D-9D1E-5231F04D9F94}"/>
              </a:ext>
            </a:extLst>
          </p:cNvPr>
          <p:cNvSpPr>
            <a:spLocks noGrp="1"/>
          </p:cNvSpPr>
          <p:nvPr>
            <p:ph type="dt" sz="half" idx="10"/>
          </p:nvPr>
        </p:nvSpPr>
        <p:spPr/>
        <p:txBody>
          <a:bodyPr/>
          <a:lstStyle/>
          <a:p>
            <a:fld id="{BC8FC509-D2F2-493C-8AAD-A09663E37CEA}" type="datetimeFigureOut">
              <a:rPr lang="es-ES" smtClean="0"/>
              <a:t>08/02/2025</a:t>
            </a:fld>
            <a:endParaRPr lang="es-ES"/>
          </a:p>
        </p:txBody>
      </p:sp>
      <p:sp>
        <p:nvSpPr>
          <p:cNvPr id="6" name="Marcador de pie de página 5">
            <a:extLst>
              <a:ext uri="{FF2B5EF4-FFF2-40B4-BE49-F238E27FC236}">
                <a16:creationId xmlns:a16="http://schemas.microsoft.com/office/drawing/2014/main" id="{916E7DD0-392E-4FB9-BDD8-7DD17A8CFE76}"/>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178D83DD-2541-4742-9957-CC67217EE658}"/>
              </a:ext>
            </a:extLst>
          </p:cNvPr>
          <p:cNvSpPr>
            <a:spLocks noGrp="1"/>
          </p:cNvSpPr>
          <p:nvPr>
            <p:ph type="sldNum" sz="quarter" idx="12"/>
          </p:nvPr>
        </p:nvSpPr>
        <p:spPr/>
        <p:txBody>
          <a:bodyPr/>
          <a:lstStyle/>
          <a:p>
            <a:fld id="{9A4E0201-CFBC-463C-96DD-4FD0E83485B7}" type="slidenum">
              <a:rPr lang="es-ES" smtClean="0"/>
              <a:t>‹Nº›</a:t>
            </a:fld>
            <a:endParaRPr lang="es-ES"/>
          </a:p>
        </p:txBody>
      </p:sp>
    </p:spTree>
    <p:extLst>
      <p:ext uri="{BB962C8B-B14F-4D97-AF65-F5344CB8AC3E}">
        <p14:creationId xmlns:p14="http://schemas.microsoft.com/office/powerpoint/2010/main" val="25486985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16E3EBA-C587-4B63-A039-696C423CC25A}"/>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8698229C-534F-4976-9E27-70999568366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a:extLst>
              <a:ext uri="{FF2B5EF4-FFF2-40B4-BE49-F238E27FC236}">
                <a16:creationId xmlns:a16="http://schemas.microsoft.com/office/drawing/2014/main" id="{96D47BD8-1F39-4DCC-B240-8B7A61744F6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6036D73-FA16-4D5D-9591-813DC37BAE0B}"/>
              </a:ext>
            </a:extLst>
          </p:cNvPr>
          <p:cNvSpPr>
            <a:spLocks noGrp="1"/>
          </p:cNvSpPr>
          <p:nvPr>
            <p:ph type="dt" sz="half" idx="10"/>
          </p:nvPr>
        </p:nvSpPr>
        <p:spPr/>
        <p:txBody>
          <a:bodyPr/>
          <a:lstStyle/>
          <a:p>
            <a:fld id="{BC8FC509-D2F2-493C-8AAD-A09663E37CEA}" type="datetimeFigureOut">
              <a:rPr lang="es-ES" smtClean="0"/>
              <a:t>08/02/2025</a:t>
            </a:fld>
            <a:endParaRPr lang="es-ES"/>
          </a:p>
        </p:txBody>
      </p:sp>
      <p:sp>
        <p:nvSpPr>
          <p:cNvPr id="6" name="Marcador de pie de página 5">
            <a:extLst>
              <a:ext uri="{FF2B5EF4-FFF2-40B4-BE49-F238E27FC236}">
                <a16:creationId xmlns:a16="http://schemas.microsoft.com/office/drawing/2014/main" id="{E62101AF-969F-409A-8ACC-927931CB31AC}"/>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49843A45-C7BA-4BC1-B184-6BAD70B768C8}"/>
              </a:ext>
            </a:extLst>
          </p:cNvPr>
          <p:cNvSpPr>
            <a:spLocks noGrp="1"/>
          </p:cNvSpPr>
          <p:nvPr>
            <p:ph type="sldNum" sz="quarter" idx="12"/>
          </p:nvPr>
        </p:nvSpPr>
        <p:spPr/>
        <p:txBody>
          <a:bodyPr/>
          <a:lstStyle/>
          <a:p>
            <a:fld id="{9A4E0201-CFBC-463C-96DD-4FD0E83485B7}" type="slidenum">
              <a:rPr lang="es-ES" smtClean="0"/>
              <a:t>‹Nº›</a:t>
            </a:fld>
            <a:endParaRPr lang="es-ES"/>
          </a:p>
        </p:txBody>
      </p:sp>
    </p:spTree>
    <p:extLst>
      <p:ext uri="{BB962C8B-B14F-4D97-AF65-F5344CB8AC3E}">
        <p14:creationId xmlns:p14="http://schemas.microsoft.com/office/powerpoint/2010/main" val="38827996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EA49451-69F7-4A48-974F-D6A59D0A06AC}"/>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AB11D6A2-20C4-4802-91D9-F8E8740E3FE7}"/>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AFFD65B-2171-4B1E-AADE-53B26B4E45CA}"/>
              </a:ext>
            </a:extLst>
          </p:cNvPr>
          <p:cNvSpPr>
            <a:spLocks noGrp="1"/>
          </p:cNvSpPr>
          <p:nvPr>
            <p:ph type="dt" sz="half" idx="10"/>
          </p:nvPr>
        </p:nvSpPr>
        <p:spPr/>
        <p:txBody>
          <a:bodyPr/>
          <a:lstStyle/>
          <a:p>
            <a:fld id="{BC8FC509-D2F2-493C-8AAD-A09663E37CEA}" type="datetimeFigureOut">
              <a:rPr lang="es-ES" smtClean="0"/>
              <a:t>08/02/2025</a:t>
            </a:fld>
            <a:endParaRPr lang="es-ES"/>
          </a:p>
        </p:txBody>
      </p:sp>
      <p:sp>
        <p:nvSpPr>
          <p:cNvPr id="5" name="Marcador de pie de página 4">
            <a:extLst>
              <a:ext uri="{FF2B5EF4-FFF2-40B4-BE49-F238E27FC236}">
                <a16:creationId xmlns:a16="http://schemas.microsoft.com/office/drawing/2014/main" id="{125C5738-CEEC-468A-82A6-480D560D7520}"/>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325F3B2D-7513-46B6-AF37-EB4B2D62C2E4}"/>
              </a:ext>
            </a:extLst>
          </p:cNvPr>
          <p:cNvSpPr>
            <a:spLocks noGrp="1"/>
          </p:cNvSpPr>
          <p:nvPr>
            <p:ph type="sldNum" sz="quarter" idx="12"/>
          </p:nvPr>
        </p:nvSpPr>
        <p:spPr/>
        <p:txBody>
          <a:bodyPr/>
          <a:lstStyle/>
          <a:p>
            <a:fld id="{9A4E0201-CFBC-463C-96DD-4FD0E83485B7}" type="slidenum">
              <a:rPr lang="es-ES" smtClean="0"/>
              <a:t>‹Nº›</a:t>
            </a:fld>
            <a:endParaRPr lang="es-ES"/>
          </a:p>
        </p:txBody>
      </p:sp>
    </p:spTree>
    <p:extLst>
      <p:ext uri="{BB962C8B-B14F-4D97-AF65-F5344CB8AC3E}">
        <p14:creationId xmlns:p14="http://schemas.microsoft.com/office/powerpoint/2010/main" val="32709680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13C16F18-056E-4F6E-B374-398D2640D3A7}"/>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B0D560D9-8FB5-4A40-9709-AF86DBA42911}"/>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CCD4F32-45CD-433B-B572-D935E3953D81}"/>
              </a:ext>
            </a:extLst>
          </p:cNvPr>
          <p:cNvSpPr>
            <a:spLocks noGrp="1"/>
          </p:cNvSpPr>
          <p:nvPr>
            <p:ph type="dt" sz="half" idx="10"/>
          </p:nvPr>
        </p:nvSpPr>
        <p:spPr/>
        <p:txBody>
          <a:bodyPr/>
          <a:lstStyle/>
          <a:p>
            <a:fld id="{BC8FC509-D2F2-493C-8AAD-A09663E37CEA}" type="datetimeFigureOut">
              <a:rPr lang="es-ES" smtClean="0"/>
              <a:t>08/02/2025</a:t>
            </a:fld>
            <a:endParaRPr lang="es-ES"/>
          </a:p>
        </p:txBody>
      </p:sp>
      <p:sp>
        <p:nvSpPr>
          <p:cNvPr id="5" name="Marcador de pie de página 4">
            <a:extLst>
              <a:ext uri="{FF2B5EF4-FFF2-40B4-BE49-F238E27FC236}">
                <a16:creationId xmlns:a16="http://schemas.microsoft.com/office/drawing/2014/main" id="{02622714-2C13-4AB8-AD30-581621CC1074}"/>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DC024382-FA86-4505-A028-2061720060CB}"/>
              </a:ext>
            </a:extLst>
          </p:cNvPr>
          <p:cNvSpPr>
            <a:spLocks noGrp="1"/>
          </p:cNvSpPr>
          <p:nvPr>
            <p:ph type="sldNum" sz="quarter" idx="12"/>
          </p:nvPr>
        </p:nvSpPr>
        <p:spPr/>
        <p:txBody>
          <a:bodyPr/>
          <a:lstStyle/>
          <a:p>
            <a:fld id="{9A4E0201-CFBC-463C-96DD-4FD0E83485B7}" type="slidenum">
              <a:rPr lang="es-ES" smtClean="0"/>
              <a:t>‹Nº›</a:t>
            </a:fld>
            <a:endParaRPr lang="es-ES"/>
          </a:p>
        </p:txBody>
      </p:sp>
    </p:spTree>
    <p:extLst>
      <p:ext uri="{BB962C8B-B14F-4D97-AF65-F5344CB8AC3E}">
        <p14:creationId xmlns:p14="http://schemas.microsoft.com/office/powerpoint/2010/main" val="26799418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B1D172F-75DE-DB0C-E611-E7A98781C6FB}"/>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708DC8F5-ACBD-EADF-9F56-8E73B5C2F9A6}"/>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AC32F7D2-0213-3226-18FA-5AD48022AA0E}"/>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1014619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FBE1A91C-C313-4FEE-A9BD-682AA1BBA1F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52526F1A-7834-445D-A25C-082E4E0B454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3A922C0-D579-48B8-8918-28C488B0709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8FC509-D2F2-493C-8AAD-A09663E37CEA}" type="datetimeFigureOut">
              <a:rPr lang="es-ES" smtClean="0"/>
              <a:t>08/02/2025</a:t>
            </a:fld>
            <a:endParaRPr lang="es-ES"/>
          </a:p>
        </p:txBody>
      </p:sp>
      <p:sp>
        <p:nvSpPr>
          <p:cNvPr id="5" name="Marcador de pie de página 4">
            <a:extLst>
              <a:ext uri="{FF2B5EF4-FFF2-40B4-BE49-F238E27FC236}">
                <a16:creationId xmlns:a16="http://schemas.microsoft.com/office/drawing/2014/main" id="{E6F605B8-0191-4CDB-80C4-9B628D0D693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a:extLst>
              <a:ext uri="{FF2B5EF4-FFF2-40B4-BE49-F238E27FC236}">
                <a16:creationId xmlns:a16="http://schemas.microsoft.com/office/drawing/2014/main" id="{5EAAE41A-943C-4711-9879-83EA02D3ADC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A4E0201-CFBC-463C-96DD-4FD0E83485B7}" type="slidenum">
              <a:rPr lang="es-ES" smtClean="0"/>
              <a:t>‹Nº›</a:t>
            </a:fld>
            <a:endParaRPr lang="es-ES"/>
          </a:p>
        </p:txBody>
      </p:sp>
    </p:spTree>
    <p:extLst>
      <p:ext uri="{BB962C8B-B14F-4D97-AF65-F5344CB8AC3E}">
        <p14:creationId xmlns:p14="http://schemas.microsoft.com/office/powerpoint/2010/main" val="20134930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2E46C96-0156-2F17-032C-56AFF922524A}"/>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304025779"/>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slideLayout" Target="../slideLayouts/slideLayout2.xml"/><Relationship Id="rId7" Type="http://schemas.openxmlformats.org/officeDocument/2006/relationships/image" Target="../media/image4.jpg"/><Relationship Id="rId12" Type="http://schemas.openxmlformats.org/officeDocument/2006/relationships/image" Target="../media/image9.gif"/><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jpg"/><Relationship Id="rId11" Type="http://schemas.openxmlformats.org/officeDocument/2006/relationships/image" Target="../media/image8.jpg"/><Relationship Id="rId5" Type="http://schemas.openxmlformats.org/officeDocument/2006/relationships/image" Target="../media/image2.png"/><Relationship Id="rId10" Type="http://schemas.openxmlformats.org/officeDocument/2006/relationships/image" Target="../media/image7.jpg"/><Relationship Id="rId4" Type="http://schemas.openxmlformats.org/officeDocument/2006/relationships/image" Target="../media/image1.jpg"/><Relationship Id="rId9" Type="http://schemas.openxmlformats.org/officeDocument/2006/relationships/image" Target="../media/image6.jpg"/></Relationships>
</file>

<file path=ppt/slides/_rels/slide2.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hyperlink" Target="https://vk.com/mispps" TargetMode="External"/><Relationship Id="rId3" Type="http://schemas.openxmlformats.org/officeDocument/2006/relationships/image" Target="../media/image10.png"/><Relationship Id="rId7" Type="http://schemas.openxmlformats.org/officeDocument/2006/relationships/hyperlink" Target="https://www.facebook.com/mispps" TargetMode="External"/><Relationship Id="rId12" Type="http://schemas.openxmlformats.org/officeDocument/2006/relationships/image" Target="../media/image1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2.png"/><Relationship Id="rId11" Type="http://schemas.openxmlformats.org/officeDocument/2006/relationships/hyperlink" Target="https://plus.google.com/+Mispps/" TargetMode="External"/><Relationship Id="rId5" Type="http://schemas.openxmlformats.org/officeDocument/2006/relationships/image" Target="../media/image11.png"/><Relationship Id="rId10" Type="http://schemas.openxmlformats.org/officeDocument/2006/relationships/image" Target="../media/image1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A69A7367-4BE1-489C-9902-675546FAF91C}"/>
              </a:ext>
            </a:extLst>
          </p:cNvPr>
          <p:cNvPicPr>
            <a:picLocks noChangeAspect="1"/>
          </p:cNvPicPr>
          <p:nvPr/>
        </p:nvPicPr>
        <p:blipFill>
          <a:blip r:embed="rId4">
            <a:extLst>
              <a:ext uri="{28A0092B-C50C-407E-A947-70E740481C1C}">
                <a14:useLocalDpi xmlns:a14="http://schemas.microsoft.com/office/drawing/2010/main" val="0"/>
              </a:ext>
            </a:extLst>
          </a:blip>
          <a:srcRect t="21906" b="21906"/>
          <a:stretch/>
        </p:blipFill>
        <p:spPr>
          <a:xfrm flipH="1">
            <a:off x="2893324" y="1"/>
            <a:ext cx="9298672" cy="68580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7" name="Rectángulo 6">
            <a:extLst>
              <a:ext uri="{FF2B5EF4-FFF2-40B4-BE49-F238E27FC236}">
                <a16:creationId xmlns:a16="http://schemas.microsoft.com/office/drawing/2014/main" id="{715371C5-1658-4419-BFAC-3B9FD5F20096}"/>
              </a:ext>
            </a:extLst>
          </p:cNvPr>
          <p:cNvSpPr/>
          <p:nvPr/>
        </p:nvSpPr>
        <p:spPr>
          <a:xfrm>
            <a:off x="-103255" y="1490008"/>
            <a:ext cx="2901045" cy="1938992"/>
          </a:xfrm>
          <a:prstGeom prst="rect">
            <a:avLst/>
          </a:prstGeom>
          <a:noFill/>
        </p:spPr>
        <p:txBody>
          <a:bodyPr wrap="square" lIns="91440" tIns="45720" rIns="91440" bIns="45720">
            <a:spAutoFit/>
          </a:bodyPr>
          <a:lstStyle/>
          <a:p>
            <a:r>
              <a:rPr lang="es-MX" sz="6000" i="1" dirty="0">
                <a:ln w="6600">
                  <a:solidFill>
                    <a:schemeClr val="accent2"/>
                  </a:solidFill>
                  <a:prstDash val="solid"/>
                </a:ln>
                <a:solidFill>
                  <a:srgbClr val="FFFFFF"/>
                </a:solidFill>
                <a:latin typeface="Tempus Sans ITC" panose="04020404030D07020202" pitchFamily="82" charset="0"/>
                <a:ea typeface="Tahoma" panose="020B0604030504040204" pitchFamily="34" charset="0"/>
                <a:cs typeface="Tahoma" panose="020B0604030504040204" pitchFamily="34" charset="0"/>
              </a:rPr>
              <a:t>Escribí       </a:t>
            </a:r>
          </a:p>
          <a:p>
            <a:r>
              <a:rPr lang="es-MX" sz="6000" i="1" dirty="0">
                <a:ln w="6600">
                  <a:solidFill>
                    <a:schemeClr val="accent2"/>
                  </a:solidFill>
                  <a:prstDash val="solid"/>
                </a:ln>
                <a:solidFill>
                  <a:srgbClr val="FFFFFF"/>
                </a:solidFill>
                <a:latin typeface="Tempus Sans ITC" panose="04020404030D07020202" pitchFamily="82" charset="0"/>
                <a:ea typeface="Tahoma" panose="020B0604030504040204" pitchFamily="34" charset="0"/>
                <a:cs typeface="Tahoma" panose="020B0604030504040204" pitchFamily="34" charset="0"/>
              </a:rPr>
              <a:t>       esto </a:t>
            </a:r>
            <a:endParaRPr lang="es-ES" sz="6000" i="1" dirty="0">
              <a:ln w="6600">
                <a:solidFill>
                  <a:schemeClr val="accent2"/>
                </a:solidFill>
                <a:prstDash val="solid"/>
              </a:ln>
              <a:solidFill>
                <a:srgbClr val="FFFFFF"/>
              </a:solidFill>
              <a:latin typeface="Tempus Sans ITC" panose="04020404030D07020202" pitchFamily="82" charset="0"/>
            </a:endParaRPr>
          </a:p>
        </p:txBody>
      </p:sp>
      <p:pic>
        <p:nvPicPr>
          <p:cNvPr id="2" name="(14) Los nnCatinos - Procuro olvidarte(1)">
            <a:hlinkClick r:id="" action="ppaction://media"/>
            <a:extLst>
              <a:ext uri="{FF2B5EF4-FFF2-40B4-BE49-F238E27FC236}">
                <a16:creationId xmlns:a16="http://schemas.microsoft.com/office/drawing/2014/main" id="{BA2BBABA-0940-F236-0814-02AED44ECC7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542660" y="9170158"/>
            <a:ext cx="609600" cy="609600"/>
          </a:xfrm>
          <a:prstGeom prst="rect">
            <a:avLst/>
          </a:prstGeom>
        </p:spPr>
      </p:pic>
      <p:pic>
        <p:nvPicPr>
          <p:cNvPr id="4" name="Imagen 3">
            <a:extLst>
              <a:ext uri="{FF2B5EF4-FFF2-40B4-BE49-F238E27FC236}">
                <a16:creationId xmlns:a16="http://schemas.microsoft.com/office/drawing/2014/main" id="{C44E0318-22DC-E0DE-5BF4-E4DA38FA3F70}"/>
              </a:ext>
            </a:extLst>
          </p:cNvPr>
          <p:cNvPicPr>
            <a:picLocks noChangeAspect="1"/>
          </p:cNvPicPr>
          <p:nvPr/>
        </p:nvPicPr>
        <p:blipFill>
          <a:blip r:embed="rId6">
            <a:extLst>
              <a:ext uri="{28A0092B-C50C-407E-A947-70E740481C1C}">
                <a14:useLocalDpi xmlns:a14="http://schemas.microsoft.com/office/drawing/2010/main" val="0"/>
              </a:ext>
            </a:extLst>
          </a:blip>
          <a:srcRect t="29348" b="29348"/>
          <a:stretch/>
        </p:blipFill>
        <p:spPr>
          <a:xfrm>
            <a:off x="3070746" y="163773"/>
            <a:ext cx="8939283" cy="6496335"/>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6" name="CuadroTexto 5">
            <a:extLst>
              <a:ext uri="{FF2B5EF4-FFF2-40B4-BE49-F238E27FC236}">
                <a16:creationId xmlns:a16="http://schemas.microsoft.com/office/drawing/2014/main" id="{9C828D95-4932-5F1E-4C1F-E1BFD96CE3B5}"/>
              </a:ext>
            </a:extLst>
          </p:cNvPr>
          <p:cNvSpPr txBox="1"/>
          <p:nvPr/>
        </p:nvSpPr>
        <p:spPr>
          <a:xfrm>
            <a:off x="181971" y="582067"/>
            <a:ext cx="2670411" cy="5693866"/>
          </a:xfrm>
          <a:prstGeom prst="rect">
            <a:avLst/>
          </a:prstGeom>
          <a:noFill/>
        </p:spPr>
        <p:txBody>
          <a:bodyPr wrap="square">
            <a:spAutoFit/>
          </a:bodyPr>
          <a:lstStyle/>
          <a:p>
            <a:pPr algn="ctr"/>
            <a:r>
              <a:rPr lang="es-MX" sz="2600" i="1" dirty="0">
                <a:solidFill>
                  <a:srgbClr val="00B0F0"/>
                </a:solidFill>
                <a:latin typeface="Tempus Sans ITC" panose="04020404030D07020202" pitchFamily="82" charset="0"/>
                <a:ea typeface="Tahoma" panose="020B0604030504040204" pitchFamily="34" charset="0"/>
                <a:cs typeface="Tahoma" panose="020B0604030504040204" pitchFamily="34" charset="0"/>
              </a:rPr>
              <a:t>O tu crees que pueda amarse a media Por que si es así, no me interesa  No puedo creer que seas tu la escribió esto que estoy leyendo  Me siento engañado, traicionado, por que esta separación que me enloquece.</a:t>
            </a:r>
          </a:p>
        </p:txBody>
      </p:sp>
      <p:pic>
        <p:nvPicPr>
          <p:cNvPr id="11" name="Imagen 10">
            <a:extLst>
              <a:ext uri="{FF2B5EF4-FFF2-40B4-BE49-F238E27FC236}">
                <a16:creationId xmlns:a16="http://schemas.microsoft.com/office/drawing/2014/main" id="{3948A932-1C4D-665B-8CA1-FDABD10230FB}"/>
              </a:ext>
            </a:extLst>
          </p:cNvPr>
          <p:cNvPicPr>
            <a:picLocks noChangeAspect="1"/>
          </p:cNvPicPr>
          <p:nvPr/>
        </p:nvPicPr>
        <p:blipFill>
          <a:blip r:embed="rId7">
            <a:extLst>
              <a:ext uri="{28A0092B-C50C-407E-A947-70E740481C1C}">
                <a14:useLocalDpi xmlns:a14="http://schemas.microsoft.com/office/drawing/2010/main" val="0"/>
              </a:ext>
            </a:extLst>
          </a:blip>
          <a:srcRect t="15715" b="44614"/>
          <a:stretch/>
        </p:blipFill>
        <p:spPr>
          <a:xfrm>
            <a:off x="3207224" y="305067"/>
            <a:ext cx="8625385" cy="6247864"/>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13" name="CuadroTexto 12">
            <a:extLst>
              <a:ext uri="{FF2B5EF4-FFF2-40B4-BE49-F238E27FC236}">
                <a16:creationId xmlns:a16="http://schemas.microsoft.com/office/drawing/2014/main" id="{A97FB549-69F1-2273-241D-2E6303F043CF}"/>
              </a:ext>
            </a:extLst>
          </p:cNvPr>
          <p:cNvSpPr txBox="1"/>
          <p:nvPr/>
        </p:nvSpPr>
        <p:spPr>
          <a:xfrm>
            <a:off x="13648" y="443566"/>
            <a:ext cx="2879678" cy="6109365"/>
          </a:xfrm>
          <a:prstGeom prst="rect">
            <a:avLst/>
          </a:prstGeom>
          <a:noFill/>
        </p:spPr>
        <p:txBody>
          <a:bodyPr wrap="square">
            <a:spAutoFit/>
          </a:bodyPr>
          <a:lstStyle/>
          <a:p>
            <a:pPr algn="ctr"/>
            <a:r>
              <a:rPr lang="es-MX" sz="2300" i="1" dirty="0">
                <a:solidFill>
                  <a:srgbClr val="00B0F0"/>
                </a:solidFill>
                <a:latin typeface="Tempus Sans ITC" panose="04020404030D07020202" pitchFamily="82" charset="0"/>
                <a:ea typeface="Tahoma" panose="020B0604030504040204" pitchFamily="34" charset="0"/>
                <a:cs typeface="Tahoma" panose="020B0604030504040204" pitchFamily="34" charset="0"/>
              </a:rPr>
              <a:t>Fue acordado por lo Dos Estábamos consiente de lo difícil que iba ser vivir el uno sin el otro Sabes que soy tan intenso o mas que Tu Me sorprende  al descubrirme que el deseo puede ser mas fuerte que el amor a Yo vivo de recuerdo</a:t>
            </a:r>
          </a:p>
          <a:p>
            <a:pPr algn="ctr"/>
            <a:r>
              <a:rPr lang="es-MX" sz="2300" i="1" dirty="0">
                <a:solidFill>
                  <a:srgbClr val="00B0F0"/>
                </a:solidFill>
                <a:latin typeface="Tempus Sans ITC" panose="04020404030D07020202" pitchFamily="82" charset="0"/>
                <a:ea typeface="Tahoma" panose="020B0604030504040204" pitchFamily="34" charset="0"/>
                <a:cs typeface="Tahoma" panose="020B0604030504040204" pitchFamily="34" charset="0"/>
              </a:rPr>
              <a:t>imaginar no tiene cuerpo y si tu vives de fantasías  Que grave resulto lo que parecía un solo desacuerdo </a:t>
            </a:r>
          </a:p>
        </p:txBody>
      </p:sp>
      <p:pic>
        <p:nvPicPr>
          <p:cNvPr id="15" name="Imagen 14">
            <a:extLst>
              <a:ext uri="{FF2B5EF4-FFF2-40B4-BE49-F238E27FC236}">
                <a16:creationId xmlns:a16="http://schemas.microsoft.com/office/drawing/2014/main" id="{ACC91FA5-FE4B-CAA9-EA81-C0664DD639D5}"/>
              </a:ext>
            </a:extLst>
          </p:cNvPr>
          <p:cNvPicPr>
            <a:picLocks noChangeAspect="1"/>
          </p:cNvPicPr>
          <p:nvPr/>
        </p:nvPicPr>
        <p:blipFill>
          <a:blip r:embed="rId8">
            <a:extLst>
              <a:ext uri="{28A0092B-C50C-407E-A947-70E740481C1C}">
                <a14:useLocalDpi xmlns:a14="http://schemas.microsoft.com/office/drawing/2010/main" val="0"/>
              </a:ext>
            </a:extLst>
          </a:blip>
          <a:srcRect l="315" t="24546" r="-34" b="18850"/>
          <a:stretch/>
        </p:blipFill>
        <p:spPr>
          <a:xfrm>
            <a:off x="3384644" y="518615"/>
            <a:ext cx="8311487" cy="5773003"/>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17" name="CuadroTexto 16">
            <a:extLst>
              <a:ext uri="{FF2B5EF4-FFF2-40B4-BE49-F238E27FC236}">
                <a16:creationId xmlns:a16="http://schemas.microsoft.com/office/drawing/2014/main" id="{9EE9AB08-1489-3702-D7A8-A3CCBCCED677}"/>
              </a:ext>
            </a:extLst>
          </p:cNvPr>
          <p:cNvSpPr txBox="1"/>
          <p:nvPr/>
        </p:nvSpPr>
        <p:spPr>
          <a:xfrm>
            <a:off x="127214" y="782121"/>
            <a:ext cx="2615985" cy="5293757"/>
          </a:xfrm>
          <a:prstGeom prst="rect">
            <a:avLst/>
          </a:prstGeom>
          <a:noFill/>
        </p:spPr>
        <p:txBody>
          <a:bodyPr wrap="square">
            <a:spAutoFit/>
          </a:bodyPr>
          <a:lstStyle/>
          <a:p>
            <a:pPr algn="ctr"/>
            <a:r>
              <a:rPr lang="es-MX" sz="2600" i="1" dirty="0">
                <a:solidFill>
                  <a:srgbClr val="00B0F0"/>
                </a:solidFill>
                <a:latin typeface="Tempus Sans ITC" panose="04020404030D07020202" pitchFamily="82" charset="0"/>
                <a:ea typeface="Tahoma" panose="020B0604030504040204" pitchFamily="34" charset="0"/>
                <a:cs typeface="Tahoma" panose="020B0604030504040204" pitchFamily="34" charset="0"/>
              </a:rPr>
              <a:t>Ahora veo que tu pensamiento no tiene ninguna  finalidad con los Míos Tu y Yo, Entendemos el amor de distinta forma Y  cuando tu metas te hayan agotado y recorras con la mente el camino andado.</a:t>
            </a:r>
          </a:p>
        </p:txBody>
      </p:sp>
      <p:pic>
        <p:nvPicPr>
          <p:cNvPr id="19" name="Imagen 18">
            <a:extLst>
              <a:ext uri="{FF2B5EF4-FFF2-40B4-BE49-F238E27FC236}">
                <a16:creationId xmlns:a16="http://schemas.microsoft.com/office/drawing/2014/main" id="{E7559AFD-7DDD-2555-8A44-D9A0313A8ED4}"/>
              </a:ext>
            </a:extLst>
          </p:cNvPr>
          <p:cNvPicPr>
            <a:picLocks noChangeAspect="1"/>
          </p:cNvPicPr>
          <p:nvPr/>
        </p:nvPicPr>
        <p:blipFill>
          <a:blip r:embed="rId9">
            <a:extLst>
              <a:ext uri="{28A0092B-C50C-407E-A947-70E740481C1C}">
                <a14:useLocalDpi xmlns:a14="http://schemas.microsoft.com/office/drawing/2010/main" val="0"/>
              </a:ext>
            </a:extLst>
          </a:blip>
          <a:srcRect l="3095" r="3095"/>
          <a:stretch/>
        </p:blipFill>
        <p:spPr>
          <a:xfrm>
            <a:off x="3575713" y="696036"/>
            <a:ext cx="7929350" cy="5445457"/>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23" name="CuadroTexto 22">
            <a:extLst>
              <a:ext uri="{FF2B5EF4-FFF2-40B4-BE49-F238E27FC236}">
                <a16:creationId xmlns:a16="http://schemas.microsoft.com/office/drawing/2014/main" id="{5EF8A3FB-E026-8CF4-E105-87B8BA1606B1}"/>
              </a:ext>
            </a:extLst>
          </p:cNvPr>
          <p:cNvSpPr txBox="1"/>
          <p:nvPr/>
        </p:nvSpPr>
        <p:spPr>
          <a:xfrm>
            <a:off x="121097" y="1748248"/>
            <a:ext cx="2437170" cy="3293209"/>
          </a:xfrm>
          <a:prstGeom prst="rect">
            <a:avLst/>
          </a:prstGeom>
          <a:noFill/>
        </p:spPr>
        <p:txBody>
          <a:bodyPr wrap="square">
            <a:spAutoFit/>
          </a:bodyPr>
          <a:lstStyle/>
          <a:p>
            <a:pPr algn="ctr"/>
            <a:r>
              <a:rPr lang="es-MX" sz="2600" i="1" dirty="0">
                <a:solidFill>
                  <a:srgbClr val="00B0F0"/>
                </a:solidFill>
                <a:latin typeface="Tempus Sans ITC" panose="04020404030D07020202" pitchFamily="82" charset="0"/>
                <a:ea typeface="Tahoma" panose="020B0604030504040204" pitchFamily="34" charset="0"/>
                <a:cs typeface="Tahoma" panose="020B0604030504040204" pitchFamily="34" charset="0"/>
              </a:rPr>
              <a:t>Vas a comprender que la vida es breve Pero mas breve es aun el tiempo que tenemos para Amar</a:t>
            </a:r>
            <a:endParaRPr lang="es-ES" sz="2600" i="1" dirty="0">
              <a:solidFill>
                <a:srgbClr val="00B0F0"/>
              </a:solidFill>
              <a:latin typeface="Tempus Sans ITC" panose="04020404030D07020202" pitchFamily="82" charset="0"/>
              <a:ea typeface="Tahoma" panose="020B0604030504040204" pitchFamily="34" charset="0"/>
              <a:cs typeface="Tahoma" panose="020B0604030504040204" pitchFamily="34" charset="0"/>
            </a:endParaRPr>
          </a:p>
        </p:txBody>
      </p:sp>
      <p:sp>
        <p:nvSpPr>
          <p:cNvPr id="25" name="14 CuadroTexto">
            <a:extLst>
              <a:ext uri="{FF2B5EF4-FFF2-40B4-BE49-F238E27FC236}">
                <a16:creationId xmlns:a16="http://schemas.microsoft.com/office/drawing/2014/main" id="{D7E7B78B-EC90-1467-7AC7-27E96D435E69}"/>
              </a:ext>
            </a:extLst>
          </p:cNvPr>
          <p:cNvSpPr txBox="1"/>
          <p:nvPr/>
        </p:nvSpPr>
        <p:spPr>
          <a:xfrm>
            <a:off x="358111" y="5874358"/>
            <a:ext cx="2357102" cy="923330"/>
          </a:xfrm>
          <a:prstGeom prst="rect">
            <a:avLst/>
          </a:prstGeom>
          <a:noFill/>
        </p:spPr>
        <p:txBody>
          <a:bodyPr wrap="square" rtlCol="0">
            <a:spAutoFit/>
          </a:bodyPr>
          <a:lstStyle/>
          <a:p>
            <a:pPr algn="ctr"/>
            <a:r>
              <a:rPr lang="es-ES" sz="5400" i="1" dirty="0" err="1">
                <a:solidFill>
                  <a:srgbClr val="00B0F0"/>
                </a:solidFill>
                <a:latin typeface="Tempus Sans ITC" panose="04020404030D07020202" pitchFamily="82" charset="0"/>
                <a:ea typeface="Tahoma" panose="020B0604030504040204" pitchFamily="34" charset="0"/>
                <a:cs typeface="Tahoma" panose="020B0604030504040204" pitchFamily="34" charset="0"/>
              </a:rPr>
              <a:t>jrvg</a:t>
            </a:r>
            <a:endParaRPr lang="es-ES" sz="5400" i="1" dirty="0">
              <a:solidFill>
                <a:srgbClr val="00B0F0"/>
              </a:solidFill>
              <a:latin typeface="Tempus Sans ITC" panose="04020404030D07020202" pitchFamily="82" charset="0"/>
              <a:ea typeface="Tahoma" panose="020B0604030504040204" pitchFamily="34" charset="0"/>
              <a:cs typeface="Tahoma" panose="020B0604030504040204" pitchFamily="34" charset="0"/>
            </a:endParaRPr>
          </a:p>
        </p:txBody>
      </p:sp>
      <p:sp>
        <p:nvSpPr>
          <p:cNvPr id="27" name="CuadroTexto 26">
            <a:extLst>
              <a:ext uri="{FF2B5EF4-FFF2-40B4-BE49-F238E27FC236}">
                <a16:creationId xmlns:a16="http://schemas.microsoft.com/office/drawing/2014/main" id="{4E1BACE4-85EC-A980-BCCE-EBA737D267D8}"/>
              </a:ext>
            </a:extLst>
          </p:cNvPr>
          <p:cNvSpPr txBox="1"/>
          <p:nvPr/>
        </p:nvSpPr>
        <p:spPr>
          <a:xfrm>
            <a:off x="120817" y="6987300"/>
            <a:ext cx="3195589" cy="369332"/>
          </a:xfrm>
          <a:prstGeom prst="rect">
            <a:avLst/>
          </a:prstGeom>
          <a:noFill/>
        </p:spPr>
        <p:txBody>
          <a:bodyPr wrap="square" rtlCol="0">
            <a:spAutoFit/>
          </a:bodyPr>
          <a:lstStyle/>
          <a:p>
            <a:r>
              <a:rPr lang="es-ES" dirty="0"/>
              <a:t>jrvallegomez@outlook.es</a:t>
            </a:r>
          </a:p>
        </p:txBody>
      </p:sp>
      <p:pic>
        <p:nvPicPr>
          <p:cNvPr id="30" name="Imagen 29">
            <a:extLst>
              <a:ext uri="{FF2B5EF4-FFF2-40B4-BE49-F238E27FC236}">
                <a16:creationId xmlns:a16="http://schemas.microsoft.com/office/drawing/2014/main" id="{665D20F2-4915-FF02-552C-29B7B40D7D40}"/>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95389" y="7468302"/>
            <a:ext cx="2048256" cy="1554480"/>
          </a:xfrm>
          <a:prstGeom prst="rect">
            <a:avLst/>
          </a:prstGeom>
        </p:spPr>
      </p:pic>
      <p:pic>
        <p:nvPicPr>
          <p:cNvPr id="31" name="Imagen 30">
            <a:extLst>
              <a:ext uri="{FF2B5EF4-FFF2-40B4-BE49-F238E27FC236}">
                <a16:creationId xmlns:a16="http://schemas.microsoft.com/office/drawing/2014/main" id="{D04DE95E-9D04-989E-540D-A8E45C029A17}"/>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18063"/>
            <a:ext cx="12192000" cy="6779625"/>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32" name="Imagen 31">
            <a:extLst>
              <a:ext uri="{FF2B5EF4-FFF2-40B4-BE49-F238E27FC236}">
                <a16:creationId xmlns:a16="http://schemas.microsoft.com/office/drawing/2014/main" id="{AF9E2697-6A6A-63F0-08CC-F187A04FFC72}"/>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 y="60312"/>
            <a:ext cx="12192000" cy="6797688"/>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82507990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p:cTn id="6" dur="indefinite"/>
                                        <p:tgtEl>
                                          <p:spTgt spid="32"/>
                                        </p:tgtEl>
                                        <p:attrNameLst>
                                          <p:attrName>style.opacity</p:attrName>
                                        </p:attrNameLst>
                                      </p:cBhvr>
                                      <p:to>
                                        <p:strVal val="0.25"/>
                                      </p:to>
                                    </p:set>
                                    <p:animEffect filter="image" prLst="opacity: 0.25">
                                      <p:cBhvr rctx="IE">
                                        <p:cTn id="7" dur="indefinite"/>
                                        <p:tgtEl>
                                          <p:spTgt spid="32"/>
                                        </p:tgtEl>
                                      </p:cBhvr>
                                    </p:animEffect>
                                  </p:childTnLst>
                                </p:cTn>
                              </p:par>
                              <p:par>
                                <p:cTn id="8" presetID="9" presetClass="emph" presetSubtype="0" nodeType="withEffect">
                                  <p:stCondLst>
                                    <p:cond delay="0"/>
                                  </p:stCondLst>
                                  <p:childTnLst>
                                    <p:set>
                                      <p:cBhvr>
                                        <p:cTn id="9" dur="indefinite"/>
                                        <p:tgtEl>
                                          <p:spTgt spid="31"/>
                                        </p:tgtEl>
                                        <p:attrNameLst>
                                          <p:attrName>style.opacity</p:attrName>
                                        </p:attrNameLst>
                                      </p:cBhvr>
                                      <p:to>
                                        <p:strVal val="0.25"/>
                                      </p:to>
                                    </p:set>
                                    <p:animEffect filter="image" prLst="opacity: 0.25">
                                      <p:cBhvr rctx="IE">
                                        <p:cTn id="10" dur="indefinite"/>
                                        <p:tgtEl>
                                          <p:spTgt spid="31"/>
                                        </p:tgtEl>
                                      </p:cBhvr>
                                    </p:animEffect>
                                  </p:childTnLst>
                                </p:cTn>
                              </p:par>
                              <p:par>
                                <p:cTn id="11" presetID="1" presetClass="mediacall" presetSubtype="0" fill="hold" nodeType="withEffect">
                                  <p:stCondLst>
                                    <p:cond delay="0"/>
                                  </p:stCondLst>
                                  <p:childTnLst>
                                    <p:cmd type="call" cmd="play">
                                      <p:cBhvr>
                                        <p:cTn id="12" dur="1" fill="hold"/>
                                        <p:tgtEl>
                                          <p:spTgt spid="2"/>
                                        </p:tgtEl>
                                      </p:cBhvr>
                                    </p:cmd>
                                  </p:childTnLst>
                                </p:cTn>
                              </p:par>
                            </p:childTnLst>
                          </p:cTn>
                        </p:par>
                        <p:par>
                          <p:cTn id="13" fill="hold">
                            <p:stCondLst>
                              <p:cond delay="0"/>
                            </p:stCondLst>
                            <p:childTnLst>
                              <p:par>
                                <p:cTn id="14" presetID="43" presetClass="exit" presetSubtype="0" fill="hold" grpId="0" nodeType="afterEffect">
                                  <p:stCondLst>
                                    <p:cond delay="6000"/>
                                  </p:stCondLst>
                                  <p:iterate type="wd">
                                    <p:tmPct val="10000"/>
                                  </p:iterate>
                                  <p:childTnLst>
                                    <p:anim calcmode="lin" valueType="num">
                                      <p:cBhvr>
                                        <p:cTn id="15" dur="3000" decel="50000">
                                          <p:stCondLst>
                                            <p:cond delay="0"/>
                                          </p:stCondLst>
                                        </p:cTn>
                                        <p:tgtEl>
                                          <p:spTgt spid="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2000">
                                          <p:stCondLst>
                                            <p:cond delay="3000"/>
                                          </p:stCondLst>
                                        </p:cTn>
                                        <p:tgtEl>
                                          <p:spTgt spid="7"/>
                                        </p:tgtEl>
                                        <p:attrNameLst>
                                          <p:attrName>ppt_x</p:attrName>
                                        </p:attrNameLst>
                                      </p:cBhvr>
                                      <p:tavLst>
                                        <p:tav tm="0">
                                          <p:val>
                                            <p:strVal val="ppt_x"/>
                                          </p:val>
                                        </p:tav>
                                        <p:tav tm="100000">
                                          <p:val>
                                            <p:strVal val="ppt_x"/>
                                          </p:val>
                                        </p:tav>
                                      </p:tavLst>
                                    </p:anim>
                                    <p:anim calcmode="lin" valueType="num">
                                      <p:cBhvr>
                                        <p:cTn id="17" dur="3000" decel="50000">
                                          <p:stCondLst>
                                            <p:cond delay="0"/>
                                          </p:stCondLst>
                                        </p:cTn>
                                        <p:tgtEl>
                                          <p:spTgt spid="7"/>
                                        </p:tgtEl>
                                        <p:attrNameLst>
                                          <p:attrName>ppt_y</p:attrName>
                                        </p:attrNameLst>
                                      </p:cBhvr>
                                      <p:tavLst>
                                        <p:tav tm="0">
                                          <p:val>
                                            <p:strVal val="ppt_y"/>
                                          </p:val>
                                        </p:tav>
                                        <p:tav tm="5000">
                                          <p:val>
                                            <p:strVal val="ppt_y+0.0019"/>
                                          </p:val>
                                        </p:tav>
                                        <p:tav tm="10000">
                                          <p:val>
                                            <p:strVal val="ppt_y+0.0076"/>
                                          </p:val>
                                        </p:tav>
                                        <p:tav tm="15000">
                                          <p:val>
                                            <p:strVal val="ppt_y+0.0169"/>
                                          </p:val>
                                        </p:tav>
                                        <p:tav tm="20000">
                                          <p:val>
                                            <p:strVal val="ppt_y+0.0296"/>
                                          </p:val>
                                        </p:tav>
                                        <p:tav tm="25000">
                                          <p:val>
                                            <p:strVal val="ppt_y+0.0454"/>
                                          </p:val>
                                        </p:tav>
                                        <p:tav tm="30000">
                                          <p:val>
                                            <p:strVal val="ppt_y+0.0639"/>
                                          </p:val>
                                        </p:tav>
                                        <p:tav tm="35000">
                                          <p:val>
                                            <p:strVal val="ppt_y+0.0846"/>
                                          </p:val>
                                        </p:tav>
                                        <p:tav tm="40000">
                                          <p:val>
                                            <p:strVal val="ppt_y+0.1071"/>
                                          </p:val>
                                        </p:tav>
                                        <p:tav tm="45000">
                                          <p:val>
                                            <p:strVal val="ppt_y+0.1307"/>
                                          </p:val>
                                        </p:tav>
                                        <p:tav tm="50000">
                                          <p:val>
                                            <p:strVal val="ppt_y+0.155"/>
                                          </p:val>
                                        </p:tav>
                                        <p:tav tm="55000">
                                          <p:val>
                                            <p:strVal val="ppt_y+0.1792"/>
                                          </p:val>
                                        </p:tav>
                                        <p:tav tm="60000">
                                          <p:val>
                                            <p:strVal val="ppt_y+0.2029"/>
                                          </p:val>
                                        </p:tav>
                                        <p:tav tm="65000">
                                          <p:val>
                                            <p:strVal val="ppt_y+0.2253"/>
                                          </p:val>
                                        </p:tav>
                                        <p:tav tm="70000">
                                          <p:val>
                                            <p:strVal val="ppt_y+0.2461"/>
                                          </p:val>
                                        </p:tav>
                                        <p:tav tm="75000">
                                          <p:val>
                                            <p:strVal val="ppt_y+0.2646"/>
                                          </p:val>
                                        </p:tav>
                                        <p:tav tm="80000">
                                          <p:val>
                                            <p:strVal val="ppt_y+0.2804"/>
                                          </p:val>
                                        </p:tav>
                                        <p:tav tm="85000">
                                          <p:val>
                                            <p:strVal val="ppt_y+0.2931"/>
                                          </p:val>
                                        </p:tav>
                                        <p:tav tm="90000">
                                          <p:val>
                                            <p:strVal val="ppt_y+0.3024"/>
                                          </p:val>
                                        </p:tav>
                                        <p:tav tm="95000">
                                          <p:val>
                                            <p:strVal val="ppt_y+0.308"/>
                                          </p:val>
                                        </p:tav>
                                        <p:tav tm="100000">
                                          <p:val>
                                            <p:strVal val="ppt_y+0.31"/>
                                          </p:val>
                                        </p:tav>
                                      </p:tavLst>
                                    </p:anim>
                                    <p:anim calcmode="lin" valueType="num">
                                      <p:cBhvr>
                                        <p:cTn id="18" dur="2000">
                                          <p:stCondLst>
                                            <p:cond delay="3000"/>
                                          </p:stCondLst>
                                        </p:cTn>
                                        <p:tgtEl>
                                          <p:spTgt spid="7"/>
                                        </p:tgtEl>
                                        <p:attrNameLst>
                                          <p:attrName>ppt_y</p:attrName>
                                        </p:attrNameLst>
                                      </p:cBhvr>
                                      <p:tavLst>
                                        <p:tav tm="0">
                                          <p:val>
                                            <p:strVal val="ppt_y"/>
                                          </p:val>
                                        </p:tav>
                                        <p:tav tm="100000">
                                          <p:val>
                                            <p:strVal val="ppt_y"/>
                                          </p:val>
                                        </p:tav>
                                      </p:tavLst>
                                    </p:anim>
                                    <p:animEffect transition="out" filter="fade">
                                      <p:cBhvr>
                                        <p:cTn id="19" dur="500">
                                          <p:stCondLst>
                                            <p:cond delay="4500"/>
                                          </p:stCondLst>
                                        </p:cTn>
                                        <p:tgtEl>
                                          <p:spTgt spid="7"/>
                                        </p:tgtEl>
                                      </p:cBhvr>
                                    </p:animEffect>
                                    <p:set>
                                      <p:cBhvr>
                                        <p:cTn id="20" dur="1" fill="hold">
                                          <p:stCondLst>
                                            <p:cond delay="4999"/>
                                          </p:stCondLst>
                                        </p:cTn>
                                        <p:tgtEl>
                                          <p:spTgt spid="7"/>
                                        </p:tgtEl>
                                        <p:attrNameLst>
                                          <p:attrName>style.visibility</p:attrName>
                                        </p:attrNameLst>
                                      </p:cBhvr>
                                      <p:to>
                                        <p:strVal val="hidden"/>
                                      </p:to>
                                    </p:set>
                                  </p:childTnLst>
                                </p:cTn>
                              </p:par>
                            </p:childTnLst>
                          </p:cTn>
                        </p:par>
                        <p:par>
                          <p:cTn id="21" fill="hold">
                            <p:stCondLst>
                              <p:cond delay="12000"/>
                            </p:stCondLst>
                            <p:childTnLst>
                              <p:par>
                                <p:cTn id="22" presetID="16" presetClass="entr" presetSubtype="21" fill="hold" nodeType="afterEffect">
                                  <p:stCondLst>
                                    <p:cond delay="1000"/>
                                  </p:stCondLst>
                                  <p:childTnLst>
                                    <p:set>
                                      <p:cBhvr>
                                        <p:cTn id="23" dur="1" fill="hold">
                                          <p:stCondLst>
                                            <p:cond delay="0"/>
                                          </p:stCondLst>
                                        </p:cTn>
                                        <p:tgtEl>
                                          <p:spTgt spid="4"/>
                                        </p:tgtEl>
                                        <p:attrNameLst>
                                          <p:attrName>style.visibility</p:attrName>
                                        </p:attrNameLst>
                                      </p:cBhvr>
                                      <p:to>
                                        <p:strVal val="visible"/>
                                      </p:to>
                                    </p:set>
                                    <p:animEffect transition="in" filter="barn(inVertical)">
                                      <p:cBhvr>
                                        <p:cTn id="24" dur="3000"/>
                                        <p:tgtEl>
                                          <p:spTgt spid="4"/>
                                        </p:tgtEl>
                                      </p:cBhvr>
                                    </p:animEffect>
                                  </p:childTnLst>
                                </p:cTn>
                              </p:par>
                            </p:childTnLst>
                          </p:cTn>
                        </p:par>
                        <p:par>
                          <p:cTn id="25" fill="hold">
                            <p:stCondLst>
                              <p:cond delay="16000"/>
                            </p:stCondLst>
                            <p:childTnLst>
                              <p:par>
                                <p:cTn id="26" presetID="2" presetClass="entr" presetSubtype="4" fill="hold" grpId="0" nodeType="afterEffect">
                                  <p:stCondLst>
                                    <p:cond delay="1000"/>
                                  </p:stCondLst>
                                  <p:iterate type="wd">
                                    <p:tmPct val="0"/>
                                  </p:iterate>
                                  <p:childTnLst>
                                    <p:set>
                                      <p:cBhvr>
                                        <p:cTn id="27" dur="1" fill="hold">
                                          <p:stCondLst>
                                            <p:cond delay="0"/>
                                          </p:stCondLst>
                                        </p:cTn>
                                        <p:tgtEl>
                                          <p:spTgt spid="6"/>
                                        </p:tgtEl>
                                        <p:attrNameLst>
                                          <p:attrName>style.visibility</p:attrName>
                                        </p:attrNameLst>
                                      </p:cBhvr>
                                      <p:to>
                                        <p:strVal val="visible"/>
                                      </p:to>
                                    </p:set>
                                    <p:anim calcmode="lin" valueType="num">
                                      <p:cBhvr additive="base">
                                        <p:cTn id="28" dur="5000" fill="hold"/>
                                        <p:tgtEl>
                                          <p:spTgt spid="6"/>
                                        </p:tgtEl>
                                        <p:attrNameLst>
                                          <p:attrName>ppt_x</p:attrName>
                                        </p:attrNameLst>
                                      </p:cBhvr>
                                      <p:tavLst>
                                        <p:tav tm="0">
                                          <p:val>
                                            <p:strVal val="#ppt_x"/>
                                          </p:val>
                                        </p:tav>
                                        <p:tav tm="100000">
                                          <p:val>
                                            <p:strVal val="#ppt_x"/>
                                          </p:val>
                                        </p:tav>
                                      </p:tavLst>
                                    </p:anim>
                                    <p:anim calcmode="lin" valueType="num">
                                      <p:cBhvr additive="base">
                                        <p:cTn id="29" dur="5000" fill="hold"/>
                                        <p:tgtEl>
                                          <p:spTgt spid="6"/>
                                        </p:tgtEl>
                                        <p:attrNameLst>
                                          <p:attrName>ppt_y</p:attrName>
                                        </p:attrNameLst>
                                      </p:cBhvr>
                                      <p:tavLst>
                                        <p:tav tm="0">
                                          <p:val>
                                            <p:strVal val="1+#ppt_h/2"/>
                                          </p:val>
                                        </p:tav>
                                        <p:tav tm="100000">
                                          <p:val>
                                            <p:strVal val="#ppt_y"/>
                                          </p:val>
                                        </p:tav>
                                      </p:tavLst>
                                    </p:anim>
                                  </p:childTnLst>
                                </p:cTn>
                              </p:par>
                              <p:par>
                                <p:cTn id="30" presetID="41" presetClass="exit" presetSubtype="0" fill="hold" grpId="1" nodeType="withEffect">
                                  <p:stCondLst>
                                    <p:cond delay="15000"/>
                                  </p:stCondLst>
                                  <p:iterate type="wd">
                                    <p:tmPct val="10000"/>
                                  </p:iterate>
                                  <p:childTnLst>
                                    <p:anim calcmode="lin" valueType="num">
                                      <p:cBhvr>
                                        <p:cTn id="31" dur="3000"/>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32" dur="3000"/>
                                        <p:tgtEl>
                                          <p:spTgt spid="6"/>
                                        </p:tgtEl>
                                        <p:attrNameLst>
                                          <p:attrName>ppt_y</p:attrName>
                                        </p:attrNameLst>
                                      </p:cBhvr>
                                      <p:tavLst>
                                        <p:tav tm="0">
                                          <p:val>
                                            <p:strVal val="ppt_y"/>
                                          </p:val>
                                        </p:tav>
                                        <p:tav tm="100000">
                                          <p:val>
                                            <p:strVal val="ppt_y"/>
                                          </p:val>
                                        </p:tav>
                                      </p:tavLst>
                                    </p:anim>
                                    <p:anim calcmode="lin" valueType="num">
                                      <p:cBhvr>
                                        <p:cTn id="33" dur="3000"/>
                                        <p:tgtEl>
                                          <p:spTgt spid="6"/>
                                        </p:tgtEl>
                                        <p:attrNameLst>
                                          <p:attrName>ppt_h</p:attrName>
                                        </p:attrNameLst>
                                      </p:cBhvr>
                                      <p:tavLst>
                                        <p:tav tm="0">
                                          <p:val>
                                            <p:strVal val="ppt_h"/>
                                          </p:val>
                                        </p:tav>
                                        <p:tav tm="50000">
                                          <p:val>
                                            <p:strVal val="ppt_h+.01"/>
                                          </p:val>
                                        </p:tav>
                                        <p:tav tm="100000">
                                          <p:val>
                                            <p:strVal val="ppt_h/10"/>
                                          </p:val>
                                        </p:tav>
                                      </p:tavLst>
                                    </p:anim>
                                    <p:anim calcmode="lin" valueType="num">
                                      <p:cBhvr>
                                        <p:cTn id="34" dur="3000"/>
                                        <p:tgtEl>
                                          <p:spTgt spid="6"/>
                                        </p:tgtEl>
                                        <p:attrNameLst>
                                          <p:attrName>ppt_w</p:attrName>
                                        </p:attrNameLst>
                                      </p:cBhvr>
                                      <p:tavLst>
                                        <p:tav tm="0">
                                          <p:val>
                                            <p:strVal val="ppt_w"/>
                                          </p:val>
                                        </p:tav>
                                        <p:tav tm="50000">
                                          <p:val>
                                            <p:strVal val="ppt_w+.01"/>
                                          </p:val>
                                        </p:tav>
                                        <p:tav tm="100000">
                                          <p:val>
                                            <p:strVal val="ppt_w/10"/>
                                          </p:val>
                                        </p:tav>
                                      </p:tavLst>
                                    </p:anim>
                                    <p:animEffect transition="out" filter="fade">
                                      <p:cBhvr>
                                        <p:cTn id="35" dur="3000" tmFilter="0,0; .5, 0; 1, 1"/>
                                        <p:tgtEl>
                                          <p:spTgt spid="6"/>
                                        </p:tgtEl>
                                      </p:cBhvr>
                                    </p:animEffect>
                                    <p:set>
                                      <p:cBhvr>
                                        <p:cTn id="36" dur="1" fill="hold">
                                          <p:stCondLst>
                                            <p:cond delay="2999"/>
                                          </p:stCondLst>
                                        </p:cTn>
                                        <p:tgtEl>
                                          <p:spTgt spid="6"/>
                                        </p:tgtEl>
                                        <p:attrNameLst>
                                          <p:attrName>style.visibility</p:attrName>
                                        </p:attrNameLst>
                                      </p:cBhvr>
                                      <p:to>
                                        <p:strVal val="hidden"/>
                                      </p:to>
                                    </p:set>
                                  </p:childTnLst>
                                </p:cTn>
                              </p:par>
                            </p:childTnLst>
                          </p:cTn>
                        </p:par>
                        <p:par>
                          <p:cTn id="37" fill="hold">
                            <p:stCondLst>
                              <p:cond delay="46600"/>
                            </p:stCondLst>
                            <p:childTnLst>
                              <p:par>
                                <p:cTn id="38" presetID="4" presetClass="entr" presetSubtype="16" fill="hold" nodeType="afterEffect">
                                  <p:stCondLst>
                                    <p:cond delay="1000"/>
                                  </p:stCondLst>
                                  <p:childTnLst>
                                    <p:set>
                                      <p:cBhvr>
                                        <p:cTn id="39" dur="1" fill="hold">
                                          <p:stCondLst>
                                            <p:cond delay="0"/>
                                          </p:stCondLst>
                                        </p:cTn>
                                        <p:tgtEl>
                                          <p:spTgt spid="11"/>
                                        </p:tgtEl>
                                        <p:attrNameLst>
                                          <p:attrName>style.visibility</p:attrName>
                                        </p:attrNameLst>
                                      </p:cBhvr>
                                      <p:to>
                                        <p:strVal val="visible"/>
                                      </p:to>
                                    </p:set>
                                    <p:animEffect transition="in" filter="box(in)">
                                      <p:cBhvr>
                                        <p:cTn id="40" dur="3000"/>
                                        <p:tgtEl>
                                          <p:spTgt spid="11"/>
                                        </p:tgtEl>
                                      </p:cBhvr>
                                    </p:animEffect>
                                  </p:childTnLst>
                                </p:cTn>
                              </p:par>
                            </p:childTnLst>
                          </p:cTn>
                        </p:par>
                        <p:par>
                          <p:cTn id="41" fill="hold">
                            <p:stCondLst>
                              <p:cond delay="50600"/>
                            </p:stCondLst>
                            <p:childTnLst>
                              <p:par>
                                <p:cTn id="42" presetID="2" presetClass="entr" presetSubtype="4" fill="hold" grpId="0" nodeType="afterEffect">
                                  <p:stCondLst>
                                    <p:cond delay="1000"/>
                                  </p:stCondLst>
                                  <p:iterate type="wd">
                                    <p:tmPct val="0"/>
                                  </p:iterate>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5000" fill="hold"/>
                                        <p:tgtEl>
                                          <p:spTgt spid="13"/>
                                        </p:tgtEl>
                                        <p:attrNameLst>
                                          <p:attrName>ppt_x</p:attrName>
                                        </p:attrNameLst>
                                      </p:cBhvr>
                                      <p:tavLst>
                                        <p:tav tm="0">
                                          <p:val>
                                            <p:strVal val="#ppt_x"/>
                                          </p:val>
                                        </p:tav>
                                        <p:tav tm="100000">
                                          <p:val>
                                            <p:strVal val="#ppt_x"/>
                                          </p:val>
                                        </p:tav>
                                      </p:tavLst>
                                    </p:anim>
                                    <p:anim calcmode="lin" valueType="num">
                                      <p:cBhvr additive="base">
                                        <p:cTn id="45" dur="5000" fill="hold"/>
                                        <p:tgtEl>
                                          <p:spTgt spid="13"/>
                                        </p:tgtEl>
                                        <p:attrNameLst>
                                          <p:attrName>ppt_y</p:attrName>
                                        </p:attrNameLst>
                                      </p:cBhvr>
                                      <p:tavLst>
                                        <p:tav tm="0">
                                          <p:val>
                                            <p:strVal val="1+#ppt_h/2"/>
                                          </p:val>
                                        </p:tav>
                                        <p:tav tm="100000">
                                          <p:val>
                                            <p:strVal val="#ppt_y"/>
                                          </p:val>
                                        </p:tav>
                                      </p:tavLst>
                                    </p:anim>
                                  </p:childTnLst>
                                </p:cTn>
                              </p:par>
                              <p:par>
                                <p:cTn id="46" presetID="41" presetClass="exit" presetSubtype="0" fill="hold" grpId="1" nodeType="withEffect">
                                  <p:stCondLst>
                                    <p:cond delay="15000"/>
                                  </p:stCondLst>
                                  <p:iterate type="wd">
                                    <p:tmPct val="10000"/>
                                  </p:iterate>
                                  <p:childTnLst>
                                    <p:anim calcmode="lin" valueType="num">
                                      <p:cBhvr>
                                        <p:cTn id="47" dur="3000"/>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48" dur="3000"/>
                                        <p:tgtEl>
                                          <p:spTgt spid="13"/>
                                        </p:tgtEl>
                                        <p:attrNameLst>
                                          <p:attrName>ppt_y</p:attrName>
                                        </p:attrNameLst>
                                      </p:cBhvr>
                                      <p:tavLst>
                                        <p:tav tm="0">
                                          <p:val>
                                            <p:strVal val="ppt_y"/>
                                          </p:val>
                                        </p:tav>
                                        <p:tav tm="100000">
                                          <p:val>
                                            <p:strVal val="ppt_y"/>
                                          </p:val>
                                        </p:tav>
                                      </p:tavLst>
                                    </p:anim>
                                    <p:anim calcmode="lin" valueType="num">
                                      <p:cBhvr>
                                        <p:cTn id="49" dur="3000"/>
                                        <p:tgtEl>
                                          <p:spTgt spid="13"/>
                                        </p:tgtEl>
                                        <p:attrNameLst>
                                          <p:attrName>ppt_h</p:attrName>
                                        </p:attrNameLst>
                                      </p:cBhvr>
                                      <p:tavLst>
                                        <p:tav tm="0">
                                          <p:val>
                                            <p:strVal val="ppt_h"/>
                                          </p:val>
                                        </p:tav>
                                        <p:tav tm="50000">
                                          <p:val>
                                            <p:strVal val="ppt_h+.01"/>
                                          </p:val>
                                        </p:tav>
                                        <p:tav tm="100000">
                                          <p:val>
                                            <p:strVal val="ppt_h/10"/>
                                          </p:val>
                                        </p:tav>
                                      </p:tavLst>
                                    </p:anim>
                                    <p:anim calcmode="lin" valueType="num">
                                      <p:cBhvr>
                                        <p:cTn id="50" dur="3000"/>
                                        <p:tgtEl>
                                          <p:spTgt spid="13"/>
                                        </p:tgtEl>
                                        <p:attrNameLst>
                                          <p:attrName>ppt_w</p:attrName>
                                        </p:attrNameLst>
                                      </p:cBhvr>
                                      <p:tavLst>
                                        <p:tav tm="0">
                                          <p:val>
                                            <p:strVal val="ppt_w"/>
                                          </p:val>
                                        </p:tav>
                                        <p:tav tm="50000">
                                          <p:val>
                                            <p:strVal val="ppt_w+.01"/>
                                          </p:val>
                                        </p:tav>
                                        <p:tav tm="100000">
                                          <p:val>
                                            <p:strVal val="ppt_w/10"/>
                                          </p:val>
                                        </p:tav>
                                      </p:tavLst>
                                    </p:anim>
                                    <p:animEffect transition="out" filter="fade">
                                      <p:cBhvr>
                                        <p:cTn id="51" dur="3000" tmFilter="0,0; .5, 0; 1, 1"/>
                                        <p:tgtEl>
                                          <p:spTgt spid="13"/>
                                        </p:tgtEl>
                                      </p:cBhvr>
                                    </p:animEffect>
                                    <p:set>
                                      <p:cBhvr>
                                        <p:cTn id="52" dur="1" fill="hold">
                                          <p:stCondLst>
                                            <p:cond delay="2999"/>
                                          </p:stCondLst>
                                        </p:cTn>
                                        <p:tgtEl>
                                          <p:spTgt spid="13"/>
                                        </p:tgtEl>
                                        <p:attrNameLst>
                                          <p:attrName>style.visibility</p:attrName>
                                        </p:attrNameLst>
                                      </p:cBhvr>
                                      <p:to>
                                        <p:strVal val="hidden"/>
                                      </p:to>
                                    </p:set>
                                  </p:childTnLst>
                                </p:cTn>
                              </p:par>
                            </p:childTnLst>
                          </p:cTn>
                        </p:par>
                        <p:par>
                          <p:cTn id="53" fill="hold">
                            <p:stCondLst>
                              <p:cond delay="88100"/>
                            </p:stCondLst>
                            <p:childTnLst>
                              <p:par>
                                <p:cTn id="54" presetID="13" presetClass="entr" presetSubtype="16" fill="hold" nodeType="afterEffect">
                                  <p:stCondLst>
                                    <p:cond delay="1000"/>
                                  </p:stCondLst>
                                  <p:childTnLst>
                                    <p:set>
                                      <p:cBhvr>
                                        <p:cTn id="55" dur="1" fill="hold">
                                          <p:stCondLst>
                                            <p:cond delay="0"/>
                                          </p:stCondLst>
                                        </p:cTn>
                                        <p:tgtEl>
                                          <p:spTgt spid="15"/>
                                        </p:tgtEl>
                                        <p:attrNameLst>
                                          <p:attrName>style.visibility</p:attrName>
                                        </p:attrNameLst>
                                      </p:cBhvr>
                                      <p:to>
                                        <p:strVal val="visible"/>
                                      </p:to>
                                    </p:set>
                                    <p:animEffect transition="in" filter="plus(in)">
                                      <p:cBhvr>
                                        <p:cTn id="56" dur="3000"/>
                                        <p:tgtEl>
                                          <p:spTgt spid="15"/>
                                        </p:tgtEl>
                                      </p:cBhvr>
                                    </p:animEffect>
                                  </p:childTnLst>
                                </p:cTn>
                              </p:par>
                            </p:childTnLst>
                          </p:cTn>
                        </p:par>
                        <p:par>
                          <p:cTn id="57" fill="hold">
                            <p:stCondLst>
                              <p:cond delay="92100"/>
                            </p:stCondLst>
                            <p:childTnLst>
                              <p:par>
                                <p:cTn id="58" presetID="2" presetClass="entr" presetSubtype="4" fill="hold" grpId="0" nodeType="afterEffect">
                                  <p:stCondLst>
                                    <p:cond delay="1000"/>
                                  </p:stCondLst>
                                  <p:iterate type="wd">
                                    <p:tmPct val="0"/>
                                  </p:iterate>
                                  <p:childTnLst>
                                    <p:set>
                                      <p:cBhvr>
                                        <p:cTn id="59" dur="1" fill="hold">
                                          <p:stCondLst>
                                            <p:cond delay="0"/>
                                          </p:stCondLst>
                                        </p:cTn>
                                        <p:tgtEl>
                                          <p:spTgt spid="17"/>
                                        </p:tgtEl>
                                        <p:attrNameLst>
                                          <p:attrName>style.visibility</p:attrName>
                                        </p:attrNameLst>
                                      </p:cBhvr>
                                      <p:to>
                                        <p:strVal val="visible"/>
                                      </p:to>
                                    </p:set>
                                    <p:anim calcmode="lin" valueType="num">
                                      <p:cBhvr additive="base">
                                        <p:cTn id="60" dur="5000" fill="hold"/>
                                        <p:tgtEl>
                                          <p:spTgt spid="17"/>
                                        </p:tgtEl>
                                        <p:attrNameLst>
                                          <p:attrName>ppt_x</p:attrName>
                                        </p:attrNameLst>
                                      </p:cBhvr>
                                      <p:tavLst>
                                        <p:tav tm="0">
                                          <p:val>
                                            <p:strVal val="#ppt_x"/>
                                          </p:val>
                                        </p:tav>
                                        <p:tav tm="100000">
                                          <p:val>
                                            <p:strVal val="#ppt_x"/>
                                          </p:val>
                                        </p:tav>
                                      </p:tavLst>
                                    </p:anim>
                                    <p:anim calcmode="lin" valueType="num">
                                      <p:cBhvr additive="base">
                                        <p:cTn id="61" dur="5000" fill="hold"/>
                                        <p:tgtEl>
                                          <p:spTgt spid="17"/>
                                        </p:tgtEl>
                                        <p:attrNameLst>
                                          <p:attrName>ppt_y</p:attrName>
                                        </p:attrNameLst>
                                      </p:cBhvr>
                                      <p:tavLst>
                                        <p:tav tm="0">
                                          <p:val>
                                            <p:strVal val="1+#ppt_h/2"/>
                                          </p:val>
                                        </p:tav>
                                        <p:tav tm="100000">
                                          <p:val>
                                            <p:strVal val="#ppt_y"/>
                                          </p:val>
                                        </p:tav>
                                      </p:tavLst>
                                    </p:anim>
                                  </p:childTnLst>
                                </p:cTn>
                              </p:par>
                              <p:par>
                                <p:cTn id="62" presetID="41" presetClass="exit" presetSubtype="0" fill="hold" grpId="1" nodeType="withEffect">
                                  <p:stCondLst>
                                    <p:cond delay="15000"/>
                                  </p:stCondLst>
                                  <p:iterate type="wd">
                                    <p:tmPct val="10000"/>
                                  </p:iterate>
                                  <p:childTnLst>
                                    <p:anim calcmode="lin" valueType="num">
                                      <p:cBhvr>
                                        <p:cTn id="63" dur="3000"/>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64" dur="3000"/>
                                        <p:tgtEl>
                                          <p:spTgt spid="17"/>
                                        </p:tgtEl>
                                        <p:attrNameLst>
                                          <p:attrName>ppt_y</p:attrName>
                                        </p:attrNameLst>
                                      </p:cBhvr>
                                      <p:tavLst>
                                        <p:tav tm="0">
                                          <p:val>
                                            <p:strVal val="ppt_y"/>
                                          </p:val>
                                        </p:tav>
                                        <p:tav tm="100000">
                                          <p:val>
                                            <p:strVal val="ppt_y"/>
                                          </p:val>
                                        </p:tav>
                                      </p:tavLst>
                                    </p:anim>
                                    <p:anim calcmode="lin" valueType="num">
                                      <p:cBhvr>
                                        <p:cTn id="65" dur="3000"/>
                                        <p:tgtEl>
                                          <p:spTgt spid="17"/>
                                        </p:tgtEl>
                                        <p:attrNameLst>
                                          <p:attrName>ppt_h</p:attrName>
                                        </p:attrNameLst>
                                      </p:cBhvr>
                                      <p:tavLst>
                                        <p:tav tm="0">
                                          <p:val>
                                            <p:strVal val="ppt_h"/>
                                          </p:val>
                                        </p:tav>
                                        <p:tav tm="50000">
                                          <p:val>
                                            <p:strVal val="ppt_h+.01"/>
                                          </p:val>
                                        </p:tav>
                                        <p:tav tm="100000">
                                          <p:val>
                                            <p:strVal val="ppt_h/10"/>
                                          </p:val>
                                        </p:tav>
                                      </p:tavLst>
                                    </p:anim>
                                    <p:anim calcmode="lin" valueType="num">
                                      <p:cBhvr>
                                        <p:cTn id="66" dur="3000"/>
                                        <p:tgtEl>
                                          <p:spTgt spid="17"/>
                                        </p:tgtEl>
                                        <p:attrNameLst>
                                          <p:attrName>ppt_w</p:attrName>
                                        </p:attrNameLst>
                                      </p:cBhvr>
                                      <p:tavLst>
                                        <p:tav tm="0">
                                          <p:val>
                                            <p:strVal val="ppt_w"/>
                                          </p:val>
                                        </p:tav>
                                        <p:tav tm="50000">
                                          <p:val>
                                            <p:strVal val="ppt_w+.01"/>
                                          </p:val>
                                        </p:tav>
                                        <p:tav tm="100000">
                                          <p:val>
                                            <p:strVal val="ppt_w/10"/>
                                          </p:val>
                                        </p:tav>
                                      </p:tavLst>
                                    </p:anim>
                                    <p:animEffect transition="out" filter="fade">
                                      <p:cBhvr>
                                        <p:cTn id="67" dur="3000" tmFilter="0,0; .5, 0; 1, 1"/>
                                        <p:tgtEl>
                                          <p:spTgt spid="17"/>
                                        </p:tgtEl>
                                      </p:cBhvr>
                                    </p:animEffect>
                                    <p:set>
                                      <p:cBhvr>
                                        <p:cTn id="68" dur="1" fill="hold">
                                          <p:stCondLst>
                                            <p:cond delay="2999"/>
                                          </p:stCondLst>
                                        </p:cTn>
                                        <p:tgtEl>
                                          <p:spTgt spid="17"/>
                                        </p:tgtEl>
                                        <p:attrNameLst>
                                          <p:attrName>style.visibility</p:attrName>
                                        </p:attrNameLst>
                                      </p:cBhvr>
                                      <p:to>
                                        <p:strVal val="hidden"/>
                                      </p:to>
                                    </p:set>
                                  </p:childTnLst>
                                </p:cTn>
                              </p:par>
                            </p:childTnLst>
                          </p:cTn>
                        </p:par>
                        <p:par>
                          <p:cTn id="69" fill="hold">
                            <p:stCondLst>
                              <p:cond delay="121200"/>
                            </p:stCondLst>
                            <p:childTnLst>
                              <p:par>
                                <p:cTn id="70" presetID="6" presetClass="entr" presetSubtype="16" fill="hold" nodeType="afterEffect">
                                  <p:stCondLst>
                                    <p:cond delay="1000"/>
                                  </p:stCondLst>
                                  <p:childTnLst>
                                    <p:set>
                                      <p:cBhvr>
                                        <p:cTn id="71" dur="1" fill="hold">
                                          <p:stCondLst>
                                            <p:cond delay="0"/>
                                          </p:stCondLst>
                                        </p:cTn>
                                        <p:tgtEl>
                                          <p:spTgt spid="19"/>
                                        </p:tgtEl>
                                        <p:attrNameLst>
                                          <p:attrName>style.visibility</p:attrName>
                                        </p:attrNameLst>
                                      </p:cBhvr>
                                      <p:to>
                                        <p:strVal val="visible"/>
                                      </p:to>
                                    </p:set>
                                    <p:animEffect transition="in" filter="circle(in)">
                                      <p:cBhvr>
                                        <p:cTn id="72" dur="3000"/>
                                        <p:tgtEl>
                                          <p:spTgt spid="19"/>
                                        </p:tgtEl>
                                      </p:cBhvr>
                                    </p:animEffect>
                                  </p:childTnLst>
                                </p:cTn>
                              </p:par>
                            </p:childTnLst>
                          </p:cTn>
                        </p:par>
                        <p:par>
                          <p:cTn id="73" fill="hold">
                            <p:stCondLst>
                              <p:cond delay="125200"/>
                            </p:stCondLst>
                            <p:childTnLst>
                              <p:par>
                                <p:cTn id="74" presetID="2" presetClass="entr" presetSubtype="4" fill="hold" grpId="0" nodeType="afterEffect">
                                  <p:stCondLst>
                                    <p:cond delay="1000"/>
                                  </p:stCondLst>
                                  <p:iterate type="wd">
                                    <p:tmPct val="0"/>
                                  </p:iterate>
                                  <p:childTnLst>
                                    <p:set>
                                      <p:cBhvr>
                                        <p:cTn id="75" dur="1" fill="hold">
                                          <p:stCondLst>
                                            <p:cond delay="0"/>
                                          </p:stCondLst>
                                        </p:cTn>
                                        <p:tgtEl>
                                          <p:spTgt spid="23"/>
                                        </p:tgtEl>
                                        <p:attrNameLst>
                                          <p:attrName>style.visibility</p:attrName>
                                        </p:attrNameLst>
                                      </p:cBhvr>
                                      <p:to>
                                        <p:strVal val="visible"/>
                                      </p:to>
                                    </p:set>
                                    <p:anim calcmode="lin" valueType="num">
                                      <p:cBhvr additive="base">
                                        <p:cTn id="76" dur="5000" fill="hold"/>
                                        <p:tgtEl>
                                          <p:spTgt spid="23"/>
                                        </p:tgtEl>
                                        <p:attrNameLst>
                                          <p:attrName>ppt_x</p:attrName>
                                        </p:attrNameLst>
                                      </p:cBhvr>
                                      <p:tavLst>
                                        <p:tav tm="0">
                                          <p:val>
                                            <p:strVal val="#ppt_x"/>
                                          </p:val>
                                        </p:tav>
                                        <p:tav tm="100000">
                                          <p:val>
                                            <p:strVal val="#ppt_x"/>
                                          </p:val>
                                        </p:tav>
                                      </p:tavLst>
                                    </p:anim>
                                    <p:anim calcmode="lin" valueType="num">
                                      <p:cBhvr additive="base">
                                        <p:cTn id="77" dur="5000" fill="hold"/>
                                        <p:tgtEl>
                                          <p:spTgt spid="23"/>
                                        </p:tgtEl>
                                        <p:attrNameLst>
                                          <p:attrName>ppt_y</p:attrName>
                                        </p:attrNameLst>
                                      </p:cBhvr>
                                      <p:tavLst>
                                        <p:tav tm="0">
                                          <p:val>
                                            <p:strVal val="1+#ppt_h/2"/>
                                          </p:val>
                                        </p:tav>
                                        <p:tav tm="100000">
                                          <p:val>
                                            <p:strVal val="#ppt_y"/>
                                          </p:val>
                                        </p:tav>
                                      </p:tavLst>
                                    </p:anim>
                                  </p:childTnLst>
                                </p:cTn>
                              </p:par>
                              <p:par>
                                <p:cTn id="78" presetID="41" presetClass="exit" presetSubtype="0" fill="hold" grpId="1" nodeType="withEffect">
                                  <p:stCondLst>
                                    <p:cond delay="15000"/>
                                  </p:stCondLst>
                                  <p:iterate type="wd">
                                    <p:tmPct val="10000"/>
                                  </p:iterate>
                                  <p:childTnLst>
                                    <p:anim calcmode="lin" valueType="num">
                                      <p:cBhvr>
                                        <p:cTn id="79" dur="3000"/>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80" dur="3000"/>
                                        <p:tgtEl>
                                          <p:spTgt spid="23"/>
                                        </p:tgtEl>
                                        <p:attrNameLst>
                                          <p:attrName>ppt_y</p:attrName>
                                        </p:attrNameLst>
                                      </p:cBhvr>
                                      <p:tavLst>
                                        <p:tav tm="0">
                                          <p:val>
                                            <p:strVal val="ppt_y"/>
                                          </p:val>
                                        </p:tav>
                                        <p:tav tm="100000">
                                          <p:val>
                                            <p:strVal val="ppt_y"/>
                                          </p:val>
                                        </p:tav>
                                      </p:tavLst>
                                    </p:anim>
                                    <p:anim calcmode="lin" valueType="num">
                                      <p:cBhvr>
                                        <p:cTn id="81" dur="3000"/>
                                        <p:tgtEl>
                                          <p:spTgt spid="23"/>
                                        </p:tgtEl>
                                        <p:attrNameLst>
                                          <p:attrName>ppt_h</p:attrName>
                                        </p:attrNameLst>
                                      </p:cBhvr>
                                      <p:tavLst>
                                        <p:tav tm="0">
                                          <p:val>
                                            <p:strVal val="ppt_h"/>
                                          </p:val>
                                        </p:tav>
                                        <p:tav tm="50000">
                                          <p:val>
                                            <p:strVal val="ppt_h+.01"/>
                                          </p:val>
                                        </p:tav>
                                        <p:tav tm="100000">
                                          <p:val>
                                            <p:strVal val="ppt_h/10"/>
                                          </p:val>
                                        </p:tav>
                                      </p:tavLst>
                                    </p:anim>
                                    <p:anim calcmode="lin" valueType="num">
                                      <p:cBhvr>
                                        <p:cTn id="82" dur="3000"/>
                                        <p:tgtEl>
                                          <p:spTgt spid="23"/>
                                        </p:tgtEl>
                                        <p:attrNameLst>
                                          <p:attrName>ppt_w</p:attrName>
                                        </p:attrNameLst>
                                      </p:cBhvr>
                                      <p:tavLst>
                                        <p:tav tm="0">
                                          <p:val>
                                            <p:strVal val="ppt_w"/>
                                          </p:val>
                                        </p:tav>
                                        <p:tav tm="50000">
                                          <p:val>
                                            <p:strVal val="ppt_w+.01"/>
                                          </p:val>
                                        </p:tav>
                                        <p:tav tm="100000">
                                          <p:val>
                                            <p:strVal val="ppt_w/10"/>
                                          </p:val>
                                        </p:tav>
                                      </p:tavLst>
                                    </p:anim>
                                    <p:animEffect transition="out" filter="fade">
                                      <p:cBhvr>
                                        <p:cTn id="83" dur="3000" tmFilter="0,0; .5, 0; 1, 1"/>
                                        <p:tgtEl>
                                          <p:spTgt spid="23"/>
                                        </p:tgtEl>
                                      </p:cBhvr>
                                    </p:animEffect>
                                    <p:set>
                                      <p:cBhvr>
                                        <p:cTn id="84" dur="1" fill="hold">
                                          <p:stCondLst>
                                            <p:cond delay="2999"/>
                                          </p:stCondLst>
                                        </p:cTn>
                                        <p:tgtEl>
                                          <p:spTgt spid="23"/>
                                        </p:tgtEl>
                                        <p:attrNameLst>
                                          <p:attrName>style.visibility</p:attrName>
                                        </p:attrNameLst>
                                      </p:cBhvr>
                                      <p:to>
                                        <p:strVal val="hidden"/>
                                      </p:to>
                                    </p:set>
                                  </p:childTnLst>
                                </p:cTn>
                              </p:par>
                            </p:childTnLst>
                          </p:cTn>
                        </p:par>
                        <p:par>
                          <p:cTn id="85" fill="hold">
                            <p:stCondLst>
                              <p:cond delay="148600"/>
                            </p:stCondLst>
                            <p:childTnLst>
                              <p:par>
                                <p:cTn id="86" presetID="26" presetClass="entr" presetSubtype="0" fill="hold" grpId="0" nodeType="afterEffect">
                                  <p:stCondLst>
                                    <p:cond delay="1500"/>
                                  </p:stCondLst>
                                  <p:childTnLst>
                                    <p:set>
                                      <p:cBhvr>
                                        <p:cTn id="87" dur="1" fill="hold">
                                          <p:stCondLst>
                                            <p:cond delay="0"/>
                                          </p:stCondLst>
                                        </p:cTn>
                                        <p:tgtEl>
                                          <p:spTgt spid="25"/>
                                        </p:tgtEl>
                                        <p:attrNameLst>
                                          <p:attrName>style.visibility</p:attrName>
                                        </p:attrNameLst>
                                      </p:cBhvr>
                                      <p:to>
                                        <p:strVal val="visible"/>
                                      </p:to>
                                    </p:set>
                                    <p:animEffect transition="in" filter="wipe(down)">
                                      <p:cBhvr>
                                        <p:cTn id="88" dur="870">
                                          <p:stCondLst>
                                            <p:cond delay="0"/>
                                          </p:stCondLst>
                                        </p:cTn>
                                        <p:tgtEl>
                                          <p:spTgt spid="25"/>
                                        </p:tgtEl>
                                      </p:cBhvr>
                                    </p:animEffect>
                                    <p:anim calcmode="lin" valueType="num">
                                      <p:cBhvr>
                                        <p:cTn id="89" dur="2733" tmFilter="0,0; 0.14,0.36; 0.43,0.73; 0.71,0.91; 1.0,1.0">
                                          <p:stCondLst>
                                            <p:cond delay="0"/>
                                          </p:stCondLst>
                                        </p:cTn>
                                        <p:tgtEl>
                                          <p:spTgt spid="25"/>
                                        </p:tgtEl>
                                        <p:attrNameLst>
                                          <p:attrName>ppt_x</p:attrName>
                                        </p:attrNameLst>
                                      </p:cBhvr>
                                      <p:tavLst>
                                        <p:tav tm="0">
                                          <p:val>
                                            <p:strVal val="#ppt_x-0.25"/>
                                          </p:val>
                                        </p:tav>
                                        <p:tav tm="100000">
                                          <p:val>
                                            <p:strVal val="#ppt_x"/>
                                          </p:val>
                                        </p:tav>
                                      </p:tavLst>
                                    </p:anim>
                                    <p:anim calcmode="lin" valueType="num">
                                      <p:cBhvr>
                                        <p:cTn id="90" dur="996" tmFilter="0.0,0.0; 0.25,0.07; 0.50,0.2; 0.75,0.467; 1.0,1.0">
                                          <p:stCondLst>
                                            <p:cond delay="0"/>
                                          </p:stCondLst>
                                        </p:cTn>
                                        <p:tgtEl>
                                          <p:spTgt spid="25"/>
                                        </p:tgtEl>
                                        <p:attrNameLst>
                                          <p:attrName>ppt_y</p:attrName>
                                        </p:attrNameLst>
                                      </p:cBhvr>
                                      <p:tavLst>
                                        <p:tav tm="0" fmla="#ppt_y-sin(pi*$)/3">
                                          <p:val>
                                            <p:fltVal val="0.5"/>
                                          </p:val>
                                        </p:tav>
                                        <p:tav tm="100000">
                                          <p:val>
                                            <p:fltVal val="1"/>
                                          </p:val>
                                        </p:tav>
                                      </p:tavLst>
                                    </p:anim>
                                    <p:anim calcmode="lin" valueType="num">
                                      <p:cBhvr>
                                        <p:cTn id="91" dur="996" tmFilter="0, 0; 0.125,0.2665; 0.25,0.4; 0.375,0.465; 0.5,0.5;  0.625,0.535; 0.75,0.6; 0.875,0.7335; 1,1">
                                          <p:stCondLst>
                                            <p:cond delay="996"/>
                                          </p:stCondLst>
                                        </p:cTn>
                                        <p:tgtEl>
                                          <p:spTgt spid="25"/>
                                        </p:tgtEl>
                                        <p:attrNameLst>
                                          <p:attrName>ppt_y</p:attrName>
                                        </p:attrNameLst>
                                      </p:cBhvr>
                                      <p:tavLst>
                                        <p:tav tm="0" fmla="#ppt_y-sin(pi*$)/9">
                                          <p:val>
                                            <p:fltVal val="0"/>
                                          </p:val>
                                        </p:tav>
                                        <p:tav tm="100000">
                                          <p:val>
                                            <p:fltVal val="1"/>
                                          </p:val>
                                        </p:tav>
                                      </p:tavLst>
                                    </p:anim>
                                    <p:anim calcmode="lin" valueType="num">
                                      <p:cBhvr>
                                        <p:cTn id="92" dur="498" tmFilter="0, 0; 0.125,0.2665; 0.25,0.4; 0.375,0.465; 0.5,0.5;  0.625,0.535; 0.75,0.6; 0.875,0.7335; 1,1">
                                          <p:stCondLst>
                                            <p:cond delay="1986"/>
                                          </p:stCondLst>
                                        </p:cTn>
                                        <p:tgtEl>
                                          <p:spTgt spid="25"/>
                                        </p:tgtEl>
                                        <p:attrNameLst>
                                          <p:attrName>ppt_y</p:attrName>
                                        </p:attrNameLst>
                                      </p:cBhvr>
                                      <p:tavLst>
                                        <p:tav tm="0" fmla="#ppt_y-sin(pi*$)/27">
                                          <p:val>
                                            <p:fltVal val="0"/>
                                          </p:val>
                                        </p:tav>
                                        <p:tav tm="100000">
                                          <p:val>
                                            <p:fltVal val="1"/>
                                          </p:val>
                                        </p:tav>
                                      </p:tavLst>
                                    </p:anim>
                                    <p:anim calcmode="lin" valueType="num">
                                      <p:cBhvr>
                                        <p:cTn id="93" dur="246" tmFilter="0, 0; 0.125,0.2665; 0.25,0.4; 0.375,0.465; 0.5,0.5;  0.625,0.535; 0.75,0.6; 0.875,0.7335; 1,1">
                                          <p:stCondLst>
                                            <p:cond delay="2484"/>
                                          </p:stCondLst>
                                        </p:cTn>
                                        <p:tgtEl>
                                          <p:spTgt spid="25"/>
                                        </p:tgtEl>
                                        <p:attrNameLst>
                                          <p:attrName>ppt_y</p:attrName>
                                        </p:attrNameLst>
                                      </p:cBhvr>
                                      <p:tavLst>
                                        <p:tav tm="0" fmla="#ppt_y-sin(pi*$)/81">
                                          <p:val>
                                            <p:fltVal val="0"/>
                                          </p:val>
                                        </p:tav>
                                        <p:tav tm="100000">
                                          <p:val>
                                            <p:fltVal val="1"/>
                                          </p:val>
                                        </p:tav>
                                      </p:tavLst>
                                    </p:anim>
                                    <p:animScale>
                                      <p:cBhvr>
                                        <p:cTn id="94" dur="39">
                                          <p:stCondLst>
                                            <p:cond delay="975"/>
                                          </p:stCondLst>
                                        </p:cTn>
                                        <p:tgtEl>
                                          <p:spTgt spid="25"/>
                                        </p:tgtEl>
                                      </p:cBhvr>
                                      <p:to x="100000" y="60000"/>
                                    </p:animScale>
                                    <p:animScale>
                                      <p:cBhvr>
                                        <p:cTn id="95" dur="249" decel="50000">
                                          <p:stCondLst>
                                            <p:cond delay="1014"/>
                                          </p:stCondLst>
                                        </p:cTn>
                                        <p:tgtEl>
                                          <p:spTgt spid="25"/>
                                        </p:tgtEl>
                                      </p:cBhvr>
                                      <p:to x="100000" y="100000"/>
                                    </p:animScale>
                                    <p:animScale>
                                      <p:cBhvr>
                                        <p:cTn id="96" dur="39">
                                          <p:stCondLst>
                                            <p:cond delay="1968"/>
                                          </p:stCondLst>
                                        </p:cTn>
                                        <p:tgtEl>
                                          <p:spTgt spid="25"/>
                                        </p:tgtEl>
                                      </p:cBhvr>
                                      <p:to x="100000" y="80000"/>
                                    </p:animScale>
                                    <p:animScale>
                                      <p:cBhvr>
                                        <p:cTn id="97" dur="249" decel="50000">
                                          <p:stCondLst>
                                            <p:cond delay="2007"/>
                                          </p:stCondLst>
                                        </p:cTn>
                                        <p:tgtEl>
                                          <p:spTgt spid="25"/>
                                        </p:tgtEl>
                                      </p:cBhvr>
                                      <p:to x="100000" y="100000"/>
                                    </p:animScale>
                                    <p:animScale>
                                      <p:cBhvr>
                                        <p:cTn id="98" dur="39">
                                          <p:stCondLst>
                                            <p:cond delay="2463"/>
                                          </p:stCondLst>
                                        </p:cTn>
                                        <p:tgtEl>
                                          <p:spTgt spid="25"/>
                                        </p:tgtEl>
                                      </p:cBhvr>
                                      <p:to x="100000" y="90000"/>
                                    </p:animScale>
                                    <p:animScale>
                                      <p:cBhvr>
                                        <p:cTn id="99" dur="249" decel="50000">
                                          <p:stCondLst>
                                            <p:cond delay="2502"/>
                                          </p:stCondLst>
                                        </p:cTn>
                                        <p:tgtEl>
                                          <p:spTgt spid="25"/>
                                        </p:tgtEl>
                                      </p:cBhvr>
                                      <p:to x="100000" y="100000"/>
                                    </p:animScale>
                                    <p:animScale>
                                      <p:cBhvr>
                                        <p:cTn id="100" dur="39">
                                          <p:stCondLst>
                                            <p:cond delay="2712"/>
                                          </p:stCondLst>
                                        </p:cTn>
                                        <p:tgtEl>
                                          <p:spTgt spid="25"/>
                                        </p:tgtEl>
                                      </p:cBhvr>
                                      <p:to x="100000" y="95000"/>
                                    </p:animScale>
                                    <p:animScale>
                                      <p:cBhvr>
                                        <p:cTn id="101" dur="249" decel="50000">
                                          <p:stCondLst>
                                            <p:cond delay="2751"/>
                                          </p:stCondLst>
                                        </p:cTn>
                                        <p:tgtEl>
                                          <p:spTgt spid="25"/>
                                        </p:tgtEl>
                                      </p:cBhvr>
                                      <p:to x="100000" y="100000"/>
                                    </p:animScale>
                                  </p:childTnLst>
                                </p:cTn>
                              </p:par>
                            </p:childTnLst>
                          </p:cTn>
                        </p:par>
                        <p:par>
                          <p:cTn id="102" fill="hold">
                            <p:stCondLst>
                              <p:cond delay="153100"/>
                            </p:stCondLst>
                            <p:childTnLst>
                              <p:par>
                                <p:cTn id="103" presetID="1" presetClass="entr" presetSubtype="0" fill="hold" grpId="0" nodeType="afterEffect">
                                  <p:stCondLst>
                                    <p:cond delay="6000"/>
                                  </p:stCondLst>
                                  <p:childTnLst>
                                    <p:set>
                                      <p:cBhvr>
                                        <p:cTn id="104"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p:cMediaNode vol="80000" numSld="200">
                <p:cTn id="105" repeatCount="indefinite" fill="hold" display="0">
                  <p:stCondLst>
                    <p:cond delay="indefinite"/>
                  </p:stCondLst>
                  <p:endCondLst>
                    <p:cond evt="onStopAudio" delay="0">
                      <p:tgtEl>
                        <p:sldTgt/>
                      </p:tgtEl>
                    </p:cond>
                  </p:endCondLst>
                </p:cTn>
                <p:tgtEl>
                  <p:spTgt spid="2"/>
                </p:tgtEl>
              </p:cMediaNode>
            </p:audio>
          </p:childTnLst>
        </p:cTn>
      </p:par>
    </p:tnLst>
    <p:bldLst>
      <p:bldP spid="7" grpId="0"/>
      <p:bldP spid="6" grpId="0"/>
      <p:bldP spid="6" grpId="1"/>
      <p:bldP spid="13" grpId="0"/>
      <p:bldP spid="13" grpId="1"/>
      <p:bldP spid="17" grpId="0"/>
      <p:bldP spid="17" grpId="1"/>
      <p:bldP spid="23" grpId="0"/>
      <p:bldP spid="23" grpId="1"/>
      <p:bldP spid="25" grpId="0"/>
      <p:bldP spid="27"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A24FC4AF-0B7C-CFCE-0846-F480DDA3DE93}"/>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040B1F64-57E0-4AA6-BBC0-D4EB31AF0430}"/>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B36EEEF2-108D-F403-90EA-462E11EC10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50F36064-EA32-D16F-FB07-733C318B2777}"/>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34C898B9-D054-D7FF-69F8-A8601F49AF0A}"/>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E9C2E8E2-63DA-5F1A-14E5-6B856F9A07F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0FD0C4E2-77E9-B3A8-B892-26B514C80AE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517C4C4C-3275-D4CF-8736-7F77686A7BE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C71850DC-5E67-141E-731B-FBA6706E9A9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03F956F6-355B-B98B-17D6-A35E61E3E4FA}"/>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BD5EDFDE-D570-2E62-FE78-F4CE2B8F9065}"/>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9DF53238-5EDD-776A-7C15-A87CD98772B6}"/>
              </a:ext>
            </a:extLst>
          </p:cNvPr>
          <p:cNvSpPr txBox="1"/>
          <p:nvPr/>
        </p:nvSpPr>
        <p:spPr>
          <a:xfrm>
            <a:off x="240632" y="6987941"/>
            <a:ext cx="1116530" cy="369332"/>
          </a:xfrm>
          <a:prstGeom prst="rect">
            <a:avLst/>
          </a:prstGeom>
          <a:noFill/>
        </p:spPr>
        <p:txBody>
          <a:bodyPr wrap="square" rtlCol="0">
            <a:spAutoFit/>
          </a:bodyPr>
          <a:lstStyle/>
          <a:p>
            <a:r>
              <a:rPr lang="es-ES" dirty="0"/>
              <a:t>…</a:t>
            </a:r>
          </a:p>
        </p:txBody>
      </p:sp>
    </p:spTree>
    <p:extLst>
      <p:ext uri="{BB962C8B-B14F-4D97-AF65-F5344CB8AC3E}">
        <p14:creationId xmlns:p14="http://schemas.microsoft.com/office/powerpoint/2010/main" val="4214960737"/>
      </p:ext>
    </p:extLst>
  </p:cSld>
  <p:clrMapOvr>
    <a:masterClrMapping/>
  </p:clrMapOvr>
  <p:transition spd="slow" advClick="0" advTm="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60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236</TotalTime>
  <Words>199</Words>
  <Application>Microsoft Office PowerPoint</Application>
  <PresentationFormat>Panorámica</PresentationFormat>
  <Paragraphs>12</Paragraphs>
  <Slides>2</Slides>
  <Notes>0</Notes>
  <HiddenSlides>0</HiddenSlides>
  <MMClips>1</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2</vt:i4>
      </vt:variant>
    </vt:vector>
  </HeadingPairs>
  <TitlesOfParts>
    <vt:vector size="9" baseType="lpstr">
      <vt:lpstr>Arial</vt:lpstr>
      <vt:lpstr>Calibri</vt:lpstr>
      <vt:lpstr>Calibri Light</vt:lpstr>
      <vt:lpstr>Kristen ITC</vt:lpstr>
      <vt:lpstr>Tempus Sans ITC</vt:lpstr>
      <vt:lpstr>Tema de Office</vt:lpstr>
      <vt:lpstr>Diseño predeterminado</vt:lpstr>
      <vt:lpstr>Presentación de PowerPoint</vt:lpstr>
      <vt:lpstr>Presentación de PowerPoint</vt:lpstr>
    </vt:vector>
  </TitlesOfParts>
  <Manager>jose ruiz del valle</Manager>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Escribi esto</dc:title>
  <dc:subject>ppsx</dc:subject>
  <dc:creator>jrvallegomez@outlook.es</dc:creator>
  <cp:keywords>poesia</cp:keywords>
  <cp:lastModifiedBy>jose ruiz</cp:lastModifiedBy>
  <cp:revision>18</cp:revision>
  <dcterms:created xsi:type="dcterms:W3CDTF">2022-10-27T13:47:22Z</dcterms:created>
  <dcterms:modified xsi:type="dcterms:W3CDTF">2025-02-08T07:23:19Z</dcterms:modified>
</cp:coreProperties>
</file>