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"/>
  </p:notesMasterIdLst>
  <p:sldIdLst>
    <p:sldId id="256" r:id="rId3"/>
    <p:sldId id="257" r:id="rId4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MjyQ67HYIdhpBXzOfj86CQ==" hashData="FEJhZKHd1reiQWFgkn/X8vvOFsjLf9O35OhcCTA4TQ0sj/2VhZ+9AwVYlgs84/zG1aV7L+LjA2HPubk2luQ/P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8" autoAdjust="0"/>
    <p:restoredTop sz="94660"/>
  </p:normalViewPr>
  <p:slideViewPr>
    <p:cSldViewPr snapToGrid="0">
      <p:cViewPr varScale="1">
        <p:scale>
          <a:sx n="100" d="100"/>
          <a:sy n="100" d="100"/>
        </p:scale>
        <p:origin x="10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A7C687-155C-424B-88E9-36449F656326}" type="datetimeFigureOut">
              <a:rPr lang="es-ES" smtClean="0"/>
              <a:t>16/06/2024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9F0C7D-8B50-4132-B099-1414A7462F1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369787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F9F3EF9-38C3-4DBD-8EDD-EA0511E334B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3917AFC7-437A-4E40-A78F-16331AE8A26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521C7E2-8CB9-4CEF-B29C-0714D922EC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8894F1-D1AC-41CE-A51A-CB89822F1312}" type="datetimeFigureOut">
              <a:rPr lang="es-ES" smtClean="0"/>
              <a:t>16/06/2024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BA447C0-4521-4E14-991D-B5985997B3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A6ED7DA-2118-4950-B4BF-9FEA9C9350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FFD648-BD8D-4553-8A33-46E0F0D4CF6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355076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8074B74-D626-40BC-86DE-FE16D70FBB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3085221-8F52-4E7A-8506-245798B2E20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4527421-4747-4F59-9B17-2C9B545D19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8894F1-D1AC-41CE-A51A-CB89822F1312}" type="datetimeFigureOut">
              <a:rPr lang="es-ES" smtClean="0"/>
              <a:t>16/06/2024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9718FBE-BB52-4CEB-A76E-91D65A2A31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EBFE9FC-FC34-4CC0-B367-2F24520B45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FFD648-BD8D-4553-8A33-46E0F0D4CF6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71560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0624BA6-3027-4514-8B1F-22956E3E6D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DC340382-05A1-47DE-8A98-DFEDFD8187B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9DC9735-071A-40E4-B2A9-5786D26825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8894F1-D1AC-41CE-A51A-CB89822F1312}" type="datetimeFigureOut">
              <a:rPr lang="es-ES" smtClean="0"/>
              <a:t>16/06/2024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6C212C5-58C4-4590-AA19-9CDF9DECDA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46248AA-92E4-4FF9-9F05-851EC5BE0F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FFD648-BD8D-4553-8A33-46E0F0D4CF6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707697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5E2A6A9-6E6F-4477-85EA-F6733AC7DD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81CF315-F761-48D5-B3B2-68F40262826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4CDE14E8-8A66-4CA6-8330-BC9588EA10F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0D7D339D-E51F-4A96-8BE3-C271783FBB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8894F1-D1AC-41CE-A51A-CB89822F1312}" type="datetimeFigureOut">
              <a:rPr lang="es-ES" smtClean="0"/>
              <a:t>16/06/2024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37058C6D-F256-4E79-BE88-BB84740D95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0D89B03E-F218-468D-AED6-08AEC26DAD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FFD648-BD8D-4553-8A33-46E0F0D4CF6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05311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746F77E-4961-4E79-8B5B-4894DC276D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E93E28AB-514B-4360-855F-D9F5CB7F18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A385BD33-F861-4F5A-AEFF-7B17A4A3341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99962D41-F99D-4ECD-8557-BB59E121299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614DF838-2378-4A84-842A-6B61E460870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5F9FA467-0FB3-4722-BEF3-09ADB440B7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8894F1-D1AC-41CE-A51A-CB89822F1312}" type="datetimeFigureOut">
              <a:rPr lang="es-ES" smtClean="0"/>
              <a:t>16/06/2024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B2787662-1EBF-4F8E-9867-1A915BDA0F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73EDA839-AC37-4322-849F-A542D5423A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FFD648-BD8D-4553-8A33-46E0F0D4CF6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355192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CC1CD8A-5A00-43F2-B6A7-30EE44245A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D7CDCC87-C421-4008-AE5C-FB4E12E22E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8894F1-D1AC-41CE-A51A-CB89822F1312}" type="datetimeFigureOut">
              <a:rPr lang="es-ES" smtClean="0"/>
              <a:t>16/06/2024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A915FB59-FBC1-42EC-B1CD-FE66C8D6F2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65157AED-AD8F-477F-9721-327E807DAB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FFD648-BD8D-4553-8A33-46E0F0D4CF6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59139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EDAB9D0F-31B0-4653-886D-22E541B466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8894F1-D1AC-41CE-A51A-CB89822F1312}" type="datetimeFigureOut">
              <a:rPr lang="es-ES" smtClean="0"/>
              <a:t>16/06/2024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B45C5D93-7BDD-4B05-9247-F0D987E5E8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2DD3367F-BA72-4433-99D2-B2189681E3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FFD648-BD8D-4553-8A33-46E0F0D4CF6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63079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D9671DE-B5B6-481D-8FCC-446DE6AD02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6ECC062-9820-4F94-872D-D90D2171EB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18345925-EADE-49E9-9C3A-C71031B5E5F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9842898-1D7B-438B-BA2B-C66F74D3BE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8894F1-D1AC-41CE-A51A-CB89822F1312}" type="datetimeFigureOut">
              <a:rPr lang="es-ES" smtClean="0"/>
              <a:t>16/06/2024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CC47D989-B760-4F06-94F8-FD5FCBB806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0F665C3-C3D5-4AFE-B893-92706B4588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FFD648-BD8D-4553-8A33-46E0F0D4CF6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995341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EBA9575-9EA9-4129-9514-11593613CE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D1D7FBE5-589E-465A-AF41-2E1BFA5FFD4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2D8AE642-D0DF-475C-9202-18ADC2B13A2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3F1F105D-AC2C-4C64-B902-C3312FE50B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8894F1-D1AC-41CE-A51A-CB89822F1312}" type="datetimeFigureOut">
              <a:rPr lang="es-ES" smtClean="0"/>
              <a:t>16/06/2024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2DDC72ED-7C58-4310-9F14-AE1BF10B14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41D20C4D-244C-4697-97F9-79911F435C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FFD648-BD8D-4553-8A33-46E0F0D4CF6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34155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E2CC780-172B-4C54-B504-3F98026346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A59A4AE5-C6F3-461B-8DED-3E50D2C8BAE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78716F2-53A7-4F78-8647-179E0483F2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8894F1-D1AC-41CE-A51A-CB89822F1312}" type="datetimeFigureOut">
              <a:rPr lang="es-ES" smtClean="0"/>
              <a:t>16/06/2024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C8A545C-D113-49A1-A710-E5F62BC00F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8950719-0C22-4237-ABC9-0063FA0A58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FFD648-BD8D-4553-8A33-46E0F0D4CF6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893578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B3146478-4643-4A6A-A8F7-01C92F8AB4B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1BF5CDB6-D599-48C6-B154-8371E6093D6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A6C1740-9E3C-4136-B1CD-42F0935E89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8894F1-D1AC-41CE-A51A-CB89822F1312}" type="datetimeFigureOut">
              <a:rPr lang="es-ES" smtClean="0"/>
              <a:t>16/06/2024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94E16FD-92FD-4832-B683-0978AA3D52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11ECC1C-C8C9-442F-86B9-E4AFC5431F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FFD648-BD8D-4553-8A33-46E0F0D4CF6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282847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9F882FF-BA5B-6FB4-DA03-F904B9C1431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4665E8F9-6259-DB73-4B04-061C1281EDC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77543C4-F35E-E98F-C21B-C541947B11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84754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CBC77503-F9FB-429F-9380-36EF1DC3BB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6B218182-F133-4EDF-BEC8-810DF67384E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0135BFC-992E-4534-A38C-6676D6C33B7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8894F1-D1AC-41CE-A51A-CB89822F1312}" type="datetimeFigureOut">
              <a:rPr lang="es-ES" smtClean="0"/>
              <a:t>16/06/2024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5FF6114-CFEF-4302-B3E2-2E8F852ACD4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29A8DF0-48F7-42AC-A50D-2E2C929BAF6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FFD648-BD8D-4553-8A33-46E0F0D4CF6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20682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A8859BFD-C80F-B38D-5142-DAC8EE1316D0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129504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13" Type="http://schemas.openxmlformats.org/officeDocument/2006/relationships/image" Target="../media/image10.jpg"/><Relationship Id="rId18" Type="http://schemas.openxmlformats.org/officeDocument/2006/relationships/image" Target="../media/image15.gif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jpg"/><Relationship Id="rId12" Type="http://schemas.openxmlformats.org/officeDocument/2006/relationships/image" Target="../media/image9.gif"/><Relationship Id="rId17" Type="http://schemas.openxmlformats.org/officeDocument/2006/relationships/image" Target="../media/image14.jpg"/><Relationship Id="rId2" Type="http://schemas.openxmlformats.org/officeDocument/2006/relationships/audio" Target="../media/media1.wav"/><Relationship Id="rId16" Type="http://schemas.openxmlformats.org/officeDocument/2006/relationships/image" Target="../media/image13.gif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11" Type="http://schemas.openxmlformats.org/officeDocument/2006/relationships/image" Target="../media/image8.jpg"/><Relationship Id="rId5" Type="http://schemas.openxmlformats.org/officeDocument/2006/relationships/image" Target="../media/image2.gif"/><Relationship Id="rId15" Type="http://schemas.openxmlformats.org/officeDocument/2006/relationships/image" Target="../media/image12.jpg"/><Relationship Id="rId10" Type="http://schemas.openxmlformats.org/officeDocument/2006/relationships/image" Target="../media/image7.gif"/><Relationship Id="rId4" Type="http://schemas.openxmlformats.org/officeDocument/2006/relationships/image" Target="../media/image1.jpg"/><Relationship Id="rId9" Type="http://schemas.openxmlformats.org/officeDocument/2006/relationships/image" Target="../media/image6.jpg"/><Relationship Id="rId14" Type="http://schemas.openxmlformats.org/officeDocument/2006/relationships/image" Target="../media/image11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7.png"/><Relationship Id="rId10" Type="http://schemas.openxmlformats.org/officeDocument/2006/relationships/image" Target="../media/image2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>
            <a:extLst>
              <a:ext uri="{FF2B5EF4-FFF2-40B4-BE49-F238E27FC236}">
                <a16:creationId xmlns:a16="http://schemas.microsoft.com/office/drawing/2014/main" id="{B19F46D7-44D5-461F-AA4A-DAFF5DE1BE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398" b="8398"/>
          <a:stretch/>
        </p:blipFill>
        <p:spPr bwMode="auto">
          <a:xfrm>
            <a:off x="0" y="-17707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5">
            <a:extLst>
              <a:ext uri="{FF2B5EF4-FFF2-40B4-BE49-F238E27FC236}">
                <a16:creationId xmlns:a16="http://schemas.microsoft.com/office/drawing/2014/main" id="{44F5B17C-727E-4698-9DD8-A8673C63498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864" b="10545"/>
          <a:stretch/>
        </p:blipFill>
        <p:spPr bwMode="auto">
          <a:xfrm>
            <a:off x="0" y="-17707"/>
            <a:ext cx="12192000" cy="685799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3 Rectángulo">
            <a:extLst>
              <a:ext uri="{FF2B5EF4-FFF2-40B4-BE49-F238E27FC236}">
                <a16:creationId xmlns:a16="http://schemas.microsoft.com/office/drawing/2014/main" id="{A1D74258-9B3D-4CD6-9840-57BACB70DCBF}"/>
              </a:ext>
            </a:extLst>
          </p:cNvPr>
          <p:cNvSpPr/>
          <p:nvPr/>
        </p:nvSpPr>
        <p:spPr>
          <a:xfrm>
            <a:off x="83335" y="124663"/>
            <a:ext cx="6489611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4800" i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Bell MT" panose="02020503060305020303" pitchFamily="18" charset="0"/>
                <a:ea typeface="Verdana" panose="020B0604030504040204" pitchFamily="34" charset="0"/>
              </a:rPr>
              <a:t>Escribamos esta historia </a:t>
            </a:r>
          </a:p>
        </p:txBody>
      </p:sp>
      <p:sp>
        <p:nvSpPr>
          <p:cNvPr id="7" name="4 Rectángulo">
            <a:extLst>
              <a:ext uri="{FF2B5EF4-FFF2-40B4-BE49-F238E27FC236}">
                <a16:creationId xmlns:a16="http://schemas.microsoft.com/office/drawing/2014/main" id="{049C32B6-142B-40CF-BBCA-3B2DA210A0BA}"/>
              </a:ext>
            </a:extLst>
          </p:cNvPr>
          <p:cNvSpPr/>
          <p:nvPr/>
        </p:nvSpPr>
        <p:spPr>
          <a:xfrm>
            <a:off x="247431" y="621264"/>
            <a:ext cx="4458043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Que juntos hoy podemos contar </a:t>
            </a:r>
          </a:p>
          <a:p>
            <a:pPr algn="ctr"/>
            <a: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para guardar en forma escrita </a:t>
            </a:r>
          </a:p>
          <a:p>
            <a:pPr algn="ctr"/>
            <a: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cada instante de este amor </a:t>
            </a:r>
          </a:p>
          <a:p>
            <a:pPr algn="ctr"/>
            <a: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que se ha hecho realidad Escribamos sutilmente </a:t>
            </a:r>
          </a:p>
          <a:p>
            <a:pPr algn="ctr"/>
            <a: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todo aquello que vivamos </a:t>
            </a:r>
          </a:p>
          <a:p>
            <a:pPr algn="ctr"/>
            <a: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y lo que hemos de vivir </a:t>
            </a:r>
          </a:p>
          <a:p>
            <a:pPr algn="ctr"/>
            <a: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escribamos lentamente, </a:t>
            </a:r>
          </a:p>
          <a:p>
            <a:pPr algn="ctr"/>
            <a: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gozando intensamente </a:t>
            </a:r>
          </a:p>
          <a:p>
            <a:pPr algn="ctr"/>
            <a: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de nuestro placer al escribir. </a:t>
            </a:r>
          </a:p>
        </p:txBody>
      </p:sp>
      <p:pic>
        <p:nvPicPr>
          <p:cNvPr id="25" name="THE LONG  AND WINDING ROAD buena">
            <a:hlinkClick r:id="" action="ppaction://media"/>
            <a:extLst>
              <a:ext uri="{FF2B5EF4-FFF2-40B4-BE49-F238E27FC236}">
                <a16:creationId xmlns:a16="http://schemas.microsoft.com/office/drawing/2014/main" id="{6249A72B-0BE2-4DDC-906A-B52A14C7776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916093" y="7335609"/>
            <a:ext cx="609600" cy="609600"/>
          </a:xfrm>
          <a:prstGeom prst="rect">
            <a:avLst/>
          </a:prstGeom>
        </p:spPr>
      </p:pic>
      <p:pic>
        <p:nvPicPr>
          <p:cNvPr id="20" name="Picture 3">
            <a:extLst>
              <a:ext uri="{FF2B5EF4-FFF2-40B4-BE49-F238E27FC236}">
                <a16:creationId xmlns:a16="http://schemas.microsoft.com/office/drawing/2014/main" id="{382585A3-E227-4DAA-5B0C-1B65C399ED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00" b="12500"/>
          <a:stretch/>
        </p:blipFill>
        <p:spPr bwMode="auto">
          <a:xfrm>
            <a:off x="0" y="0"/>
            <a:ext cx="12191999" cy="685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9">
            <a:extLst>
              <a:ext uri="{FF2B5EF4-FFF2-40B4-BE49-F238E27FC236}">
                <a16:creationId xmlns:a16="http://schemas.microsoft.com/office/drawing/2014/main" id="{F19E0BF1-183A-4D9F-0507-7D22F410920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269"/>
          <a:stretch/>
        </p:blipFill>
        <p:spPr bwMode="auto">
          <a:xfrm>
            <a:off x="0" y="0"/>
            <a:ext cx="12191999" cy="689107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6 Rectángulo">
            <a:extLst>
              <a:ext uri="{FF2B5EF4-FFF2-40B4-BE49-F238E27FC236}">
                <a16:creationId xmlns:a16="http://schemas.microsoft.com/office/drawing/2014/main" id="{E0050115-76C0-0F49-7ADA-E0A830B4D876}"/>
              </a:ext>
            </a:extLst>
          </p:cNvPr>
          <p:cNvSpPr/>
          <p:nvPr/>
        </p:nvSpPr>
        <p:spPr>
          <a:xfrm>
            <a:off x="323734" y="1443841"/>
            <a:ext cx="298299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i="1" dirty="0">
                <a:solidFill>
                  <a:schemeClr val="bg1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Escribámosla día a día, </a:t>
            </a:r>
          </a:p>
          <a:p>
            <a:pPr algn="ctr"/>
            <a:r>
              <a:rPr lang="es-ES" sz="2800" i="1" dirty="0">
                <a:solidFill>
                  <a:schemeClr val="bg1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sin escatimar carillas </a:t>
            </a:r>
          </a:p>
          <a:p>
            <a:pPr algn="ctr"/>
            <a:r>
              <a:rPr lang="es-ES" sz="2800" i="1" dirty="0">
                <a:solidFill>
                  <a:schemeClr val="bg1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porque habrá mucho por decir </a:t>
            </a:r>
          </a:p>
          <a:p>
            <a:pPr algn="ctr"/>
            <a:r>
              <a:rPr lang="es-ES" sz="2800" i="1" dirty="0">
                <a:solidFill>
                  <a:schemeClr val="bg1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y si el papel se nos acaba </a:t>
            </a:r>
          </a:p>
          <a:p>
            <a:pPr algn="ctr"/>
            <a:r>
              <a:rPr lang="es-ES" sz="2800" i="1" dirty="0">
                <a:solidFill>
                  <a:schemeClr val="bg1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o la luz se nos apaga </a:t>
            </a:r>
          </a:p>
          <a:p>
            <a:pPr algn="ctr"/>
            <a:r>
              <a:rPr lang="es-ES" sz="2800" i="1" dirty="0">
                <a:solidFill>
                  <a:schemeClr val="bg1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no significa nada </a:t>
            </a:r>
          </a:p>
        </p:txBody>
      </p:sp>
      <p:pic>
        <p:nvPicPr>
          <p:cNvPr id="23" name="Imagen 22">
            <a:extLst>
              <a:ext uri="{FF2B5EF4-FFF2-40B4-BE49-F238E27FC236}">
                <a16:creationId xmlns:a16="http://schemas.microsoft.com/office/drawing/2014/main" id="{EEC266D8-27A3-7437-128E-2AFE75C4E46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2677"/>
            <a:ext cx="12192000" cy="68526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4" name="Imagen 23">
            <a:extLst>
              <a:ext uri="{FF2B5EF4-FFF2-40B4-BE49-F238E27FC236}">
                <a16:creationId xmlns:a16="http://schemas.microsoft.com/office/drawing/2014/main" id="{E0F6542E-9435-EED3-A7BE-0E939E8FD74C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731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6" name="6 Rectángulo">
            <a:extLst>
              <a:ext uri="{FF2B5EF4-FFF2-40B4-BE49-F238E27FC236}">
                <a16:creationId xmlns:a16="http://schemas.microsoft.com/office/drawing/2014/main" id="{D3BC9E45-842B-8DE9-43FD-13CA968BEF86}"/>
              </a:ext>
            </a:extLst>
          </p:cNvPr>
          <p:cNvSpPr/>
          <p:nvPr/>
        </p:nvSpPr>
        <p:spPr>
          <a:xfrm>
            <a:off x="7419190" y="1305341"/>
            <a:ext cx="477281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Esperemos a mañana. </a:t>
            </a:r>
          </a:p>
          <a:p>
            <a:pPr algn="ctr"/>
            <a: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y volveremos a escribir</a:t>
            </a:r>
          </a:p>
          <a:p>
            <a:pPr algn="ctr"/>
            <a: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 Redactemos nuestra historia </a:t>
            </a:r>
          </a:p>
          <a:p>
            <a:pPr algn="ctr"/>
            <a: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sin pensar en su principio </a:t>
            </a:r>
          </a:p>
          <a:p>
            <a:pPr algn="ctr"/>
            <a: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ni pensando en el final </a:t>
            </a:r>
          </a:p>
          <a:p>
            <a:pPr algn="ctr"/>
            <a: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sino escribiendo diferente </a:t>
            </a:r>
          </a:p>
          <a:p>
            <a:pPr algn="ctr"/>
            <a: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con el alma y con la mente </a:t>
            </a:r>
          </a:p>
          <a:p>
            <a:pPr algn="ctr"/>
            <a: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viviendo intensamente </a:t>
            </a:r>
          </a:p>
          <a:p>
            <a:pPr algn="ctr"/>
            <a: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cada momento que se da.</a:t>
            </a:r>
          </a:p>
        </p:txBody>
      </p:sp>
      <p:pic>
        <p:nvPicPr>
          <p:cNvPr id="27" name="Picture 5">
            <a:extLst>
              <a:ext uri="{FF2B5EF4-FFF2-40B4-BE49-F238E27FC236}">
                <a16:creationId xmlns:a16="http://schemas.microsoft.com/office/drawing/2014/main" id="{2E9F3EE9-FFF5-5708-5A7B-6020A649AC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1" r="881"/>
          <a:stretch/>
        </p:blipFill>
        <p:spPr bwMode="auto">
          <a:xfrm>
            <a:off x="1" y="0"/>
            <a:ext cx="12191999" cy="685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" name="Content Placeholder 3">
            <a:extLst>
              <a:ext uri="{FF2B5EF4-FFF2-40B4-BE49-F238E27FC236}">
                <a16:creationId xmlns:a16="http://schemas.microsoft.com/office/drawing/2014/main" id="{EBCFF8DD-0831-ED88-1207-509165BA0D40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435" r="19435"/>
          <a:stretch/>
        </p:blipFill>
        <p:spPr bwMode="auto">
          <a:xfrm>
            <a:off x="0" y="1"/>
            <a:ext cx="12191999" cy="685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" name="7 Rectángulo">
            <a:extLst>
              <a:ext uri="{FF2B5EF4-FFF2-40B4-BE49-F238E27FC236}">
                <a16:creationId xmlns:a16="http://schemas.microsoft.com/office/drawing/2014/main" id="{29548F0D-706E-79DA-22DF-3534A328FD84}"/>
              </a:ext>
            </a:extLst>
          </p:cNvPr>
          <p:cNvSpPr/>
          <p:nvPr/>
        </p:nvSpPr>
        <p:spPr>
          <a:xfrm>
            <a:off x="8335925" y="1228397"/>
            <a:ext cx="3567222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i="1" dirty="0">
                <a:solidFill>
                  <a:schemeClr val="bg1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Redactemos esta historia </a:t>
            </a:r>
          </a:p>
          <a:p>
            <a:pPr algn="ctr"/>
            <a:r>
              <a:rPr lang="es-ES" sz="2800" i="1" dirty="0">
                <a:solidFill>
                  <a:schemeClr val="bg1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sin futuro y sin pasado, </a:t>
            </a:r>
          </a:p>
          <a:p>
            <a:pPr algn="ctr"/>
            <a:r>
              <a:rPr lang="es-ES" sz="2800" i="1" dirty="0">
                <a:solidFill>
                  <a:schemeClr val="bg1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sin preocuparnos demasiado </a:t>
            </a:r>
          </a:p>
          <a:p>
            <a:pPr algn="ctr"/>
            <a:r>
              <a:rPr lang="es-ES" sz="2800" i="1" dirty="0">
                <a:solidFill>
                  <a:schemeClr val="bg1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por lo que esté o no por venir  disfrutando solamente </a:t>
            </a:r>
          </a:p>
          <a:p>
            <a:pPr algn="ctr"/>
            <a:r>
              <a:rPr lang="es-ES" sz="2800" i="1" dirty="0">
                <a:solidFill>
                  <a:schemeClr val="bg1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de nuestro tiempo presente. </a:t>
            </a:r>
          </a:p>
          <a:p>
            <a:pPr algn="ctr"/>
            <a:r>
              <a:rPr lang="es-ES" sz="2800" i="1" dirty="0">
                <a:solidFill>
                  <a:schemeClr val="bg1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del ahora el hoy aquí</a:t>
            </a:r>
          </a:p>
        </p:txBody>
      </p:sp>
      <p:pic>
        <p:nvPicPr>
          <p:cNvPr id="30" name="Imagen 29">
            <a:extLst>
              <a:ext uri="{FF2B5EF4-FFF2-40B4-BE49-F238E27FC236}">
                <a16:creationId xmlns:a16="http://schemas.microsoft.com/office/drawing/2014/main" id="{8001BE4F-6FF1-0CA6-E445-9FCE3F74A5E9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1" name="Imagen 30">
            <a:extLst>
              <a:ext uri="{FF2B5EF4-FFF2-40B4-BE49-F238E27FC236}">
                <a16:creationId xmlns:a16="http://schemas.microsoft.com/office/drawing/2014/main" id="{C6DC4A5A-70E9-E2EF-7A23-73B4233A414A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2" name="7 Rectángulo">
            <a:extLst>
              <a:ext uri="{FF2B5EF4-FFF2-40B4-BE49-F238E27FC236}">
                <a16:creationId xmlns:a16="http://schemas.microsoft.com/office/drawing/2014/main" id="{554D7777-C1CA-312D-8DD7-DF4C9134C0E4}"/>
              </a:ext>
            </a:extLst>
          </p:cNvPr>
          <p:cNvSpPr/>
          <p:nvPr/>
        </p:nvSpPr>
        <p:spPr>
          <a:xfrm>
            <a:off x="359890" y="582067"/>
            <a:ext cx="3538715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i="1" dirty="0">
                <a:solidFill>
                  <a:schemeClr val="bg1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Continuemos escribiendo  con esmero y sentimiento </a:t>
            </a:r>
          </a:p>
          <a:p>
            <a:pPr algn="ctr"/>
            <a:r>
              <a:rPr lang="es-ES" sz="2800" i="1" dirty="0">
                <a:solidFill>
                  <a:schemeClr val="bg1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cada palabra y oración, </a:t>
            </a:r>
          </a:p>
          <a:p>
            <a:pPr algn="ctr"/>
            <a:r>
              <a:rPr lang="es-ES" sz="2800" i="1" dirty="0">
                <a:solidFill>
                  <a:schemeClr val="bg1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que se plasme en esta historia </a:t>
            </a:r>
          </a:p>
          <a:p>
            <a:pPr algn="ctr"/>
            <a:r>
              <a:rPr lang="es-ES" sz="2800" i="1" dirty="0">
                <a:solidFill>
                  <a:schemeClr val="bg1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en nuestra página de hoy </a:t>
            </a:r>
          </a:p>
          <a:p>
            <a:pPr algn="ctr"/>
            <a:r>
              <a:rPr lang="es-ES" sz="2800" i="1" dirty="0">
                <a:solidFill>
                  <a:schemeClr val="bg1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como prueba del momento tan hermoso que vivimos </a:t>
            </a:r>
          </a:p>
          <a:p>
            <a:pPr algn="ctr"/>
            <a:r>
              <a:rPr lang="es-ES" sz="2800" i="1" dirty="0">
                <a:solidFill>
                  <a:schemeClr val="bg1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en el que tanto amor me das </a:t>
            </a:r>
          </a:p>
          <a:p>
            <a:pPr algn="ctr"/>
            <a:r>
              <a:rPr lang="es-ES" sz="2800" i="1" dirty="0">
                <a:solidFill>
                  <a:schemeClr val="bg1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 en el que tanto amor te doy. </a:t>
            </a:r>
          </a:p>
        </p:txBody>
      </p:sp>
      <p:pic>
        <p:nvPicPr>
          <p:cNvPr id="33" name="Picture 6">
            <a:extLst>
              <a:ext uri="{FF2B5EF4-FFF2-40B4-BE49-F238E27FC236}">
                <a16:creationId xmlns:a16="http://schemas.microsoft.com/office/drawing/2014/main" id="{8A493B9B-97DD-AFDF-64D3-7383A61D82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960" b="7960"/>
          <a:stretch/>
        </p:blipFill>
        <p:spPr bwMode="auto">
          <a:xfrm>
            <a:off x="-1" y="1"/>
            <a:ext cx="12192001" cy="685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4" name="Picture 3">
            <a:extLst>
              <a:ext uri="{FF2B5EF4-FFF2-40B4-BE49-F238E27FC236}">
                <a16:creationId xmlns:a16="http://schemas.microsoft.com/office/drawing/2014/main" id="{4AE5CE74-0E69-D3A9-8288-AC5174AAE6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07" r="4507"/>
          <a:stretch/>
        </p:blipFill>
        <p:spPr bwMode="auto">
          <a:xfrm flipH="1">
            <a:off x="-1" y="0"/>
            <a:ext cx="12191997" cy="685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" name="9 Rectángulo">
            <a:extLst>
              <a:ext uri="{FF2B5EF4-FFF2-40B4-BE49-F238E27FC236}">
                <a16:creationId xmlns:a16="http://schemas.microsoft.com/office/drawing/2014/main" id="{15943DB7-7569-882B-3EBC-CB822CF8FAFC}"/>
              </a:ext>
            </a:extLst>
          </p:cNvPr>
          <p:cNvSpPr/>
          <p:nvPr/>
        </p:nvSpPr>
        <p:spPr>
          <a:xfrm flipH="1">
            <a:off x="412845" y="920621"/>
            <a:ext cx="3887971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i="1" dirty="0">
                <a:solidFill>
                  <a:schemeClr val="bg1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Escribamos nuestra historia </a:t>
            </a:r>
          </a:p>
          <a:p>
            <a:pPr algn="ctr"/>
            <a:r>
              <a:rPr lang="es-ES" sz="3200" i="1" dirty="0">
                <a:solidFill>
                  <a:schemeClr val="bg1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que sea ahora  no después </a:t>
            </a:r>
          </a:p>
          <a:p>
            <a:pPr algn="ctr"/>
            <a:r>
              <a:rPr lang="es-ES" sz="3200" i="1" dirty="0">
                <a:solidFill>
                  <a:schemeClr val="bg1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aunque las velas se consuman </a:t>
            </a:r>
          </a:p>
          <a:p>
            <a:pPr algn="ctr"/>
            <a:r>
              <a:rPr lang="es-ES" sz="3200" i="1" dirty="0">
                <a:solidFill>
                  <a:schemeClr val="bg1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y la habitación nos quede a oscuras </a:t>
            </a:r>
          </a:p>
          <a:p>
            <a:pPr algn="ctr"/>
            <a:r>
              <a:rPr lang="es-ES" sz="3200" i="1" dirty="0">
                <a:solidFill>
                  <a:schemeClr val="bg1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encendamos unas nuevas </a:t>
            </a:r>
          </a:p>
          <a:p>
            <a:pPr algn="ctr"/>
            <a:r>
              <a:rPr lang="es-ES" sz="3200" i="1" dirty="0">
                <a:solidFill>
                  <a:schemeClr val="bg1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y retomémosla otra vez. </a:t>
            </a:r>
          </a:p>
        </p:txBody>
      </p:sp>
      <p:pic>
        <p:nvPicPr>
          <p:cNvPr id="36" name="Picture 7">
            <a:extLst>
              <a:ext uri="{FF2B5EF4-FFF2-40B4-BE49-F238E27FC236}">
                <a16:creationId xmlns:a16="http://schemas.microsoft.com/office/drawing/2014/main" id="{A1AE95A2-6EF0-2377-1A2A-F0E44F9658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38" b="8038"/>
          <a:stretch/>
        </p:blipFill>
        <p:spPr bwMode="auto">
          <a:xfrm>
            <a:off x="0" y="1"/>
            <a:ext cx="12257382" cy="685799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7" name="Picture 3">
            <a:extLst>
              <a:ext uri="{FF2B5EF4-FFF2-40B4-BE49-F238E27FC236}">
                <a16:creationId xmlns:a16="http://schemas.microsoft.com/office/drawing/2014/main" id="{8FBEF485-5479-2246-1409-E6A0CA5013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86" r="12986"/>
          <a:stretch/>
        </p:blipFill>
        <p:spPr bwMode="auto">
          <a:xfrm>
            <a:off x="1" y="0"/>
            <a:ext cx="12191999" cy="685799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" name="10 Rectángulo">
            <a:extLst>
              <a:ext uri="{FF2B5EF4-FFF2-40B4-BE49-F238E27FC236}">
                <a16:creationId xmlns:a16="http://schemas.microsoft.com/office/drawing/2014/main" id="{32F494DE-F342-7C3D-1860-938C73CDF464}"/>
              </a:ext>
            </a:extLst>
          </p:cNvPr>
          <p:cNvSpPr/>
          <p:nvPr/>
        </p:nvSpPr>
        <p:spPr>
          <a:xfrm>
            <a:off x="303403" y="1767005"/>
            <a:ext cx="4005950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Busquemos ya, esos papeles </a:t>
            </a:r>
          </a:p>
          <a:p>
            <a:pPr algn="ctr"/>
            <a: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 y redactemos lo que empezamos a vivir </a:t>
            </a:r>
          </a:p>
          <a:p>
            <a:pPr algn="ctr"/>
            <a: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 nuestras plumas tienen tinta </a:t>
            </a:r>
          </a:p>
          <a:p>
            <a:pPr algn="ctr"/>
            <a: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vamos, amor comencemos a escribir ! </a:t>
            </a:r>
          </a:p>
        </p:txBody>
      </p:sp>
      <p:sp>
        <p:nvSpPr>
          <p:cNvPr id="39" name="11 CuadroTexto">
            <a:extLst>
              <a:ext uri="{FF2B5EF4-FFF2-40B4-BE49-F238E27FC236}">
                <a16:creationId xmlns:a16="http://schemas.microsoft.com/office/drawing/2014/main" id="{2F9E958C-D44E-89CF-677E-0D1E75BD0DD8}"/>
              </a:ext>
            </a:extLst>
          </p:cNvPr>
          <p:cNvSpPr txBox="1"/>
          <p:nvPr/>
        </p:nvSpPr>
        <p:spPr>
          <a:xfrm>
            <a:off x="1298185" y="6000384"/>
            <a:ext cx="20782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y" pitchFamily="66" charset="0"/>
              </a:rPr>
              <a:t>jrvg</a:t>
            </a:r>
            <a:endParaRPr lang="es-ES" sz="32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dy" pitchFamily="66" charset="0"/>
            </a:endParaRPr>
          </a:p>
        </p:txBody>
      </p:sp>
      <p:sp>
        <p:nvSpPr>
          <p:cNvPr id="40" name="12 CuadroTexto">
            <a:extLst>
              <a:ext uri="{FF2B5EF4-FFF2-40B4-BE49-F238E27FC236}">
                <a16:creationId xmlns:a16="http://schemas.microsoft.com/office/drawing/2014/main" id="{9FC01A23-3A3C-C40C-FCC2-F65E1539F25E}"/>
              </a:ext>
            </a:extLst>
          </p:cNvPr>
          <p:cNvSpPr txBox="1"/>
          <p:nvPr/>
        </p:nvSpPr>
        <p:spPr>
          <a:xfrm>
            <a:off x="303403" y="6858000"/>
            <a:ext cx="38795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>
                <a:latin typeface="Andy" pitchFamily="66" charset="0"/>
              </a:rPr>
              <a:t>Jrvallegomez@outlook.es</a:t>
            </a:r>
          </a:p>
        </p:txBody>
      </p:sp>
    </p:spTree>
    <p:extLst>
      <p:ext uri="{BB962C8B-B14F-4D97-AF65-F5344CB8AC3E}">
        <p14:creationId xmlns:p14="http://schemas.microsoft.com/office/powerpoint/2010/main" val="989523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">
                                      <p:cBhvr>
                                        <p:cTn id="6" dur="1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xit" presetSubtype="20" fill="hold" grpId="0" nodeType="afterEffect">
                                  <p:stCondLst>
                                    <p:cond delay="6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(6*min(max(ppt_w*ppt_h,.3),1)-7.4)/-.7*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7" presetID="2" presetClass="entr" presetSubtype="4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6" presetClass="emph" presetSubtype="0" fill="hold" grpId="2" nodeType="withEffect">
                                  <p:stCondLst>
                                    <p:cond delay="1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folHlink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folHlink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9" fill="hold" grpId="1" nodeType="withEffect">
                                  <p:stCondLst>
                                    <p:cond delay="19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7500"/>
                            </p:stCondLst>
                            <p:childTnLst>
                              <p:par>
                                <p:cTn id="30" presetID="21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3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1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5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8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60500"/>
                            </p:stCondLst>
                            <p:childTnLst>
                              <p:par>
                                <p:cTn id="40" presetID="9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6" presetClass="emph" presetSubtype="0" fill="hold" grpId="2" nodeType="withEffect">
                                  <p:stCondLst>
                                    <p:cond delay="1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4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9" presetClass="exit" presetSubtype="0" fill="hold" grpId="1" nodeType="withEffect">
                                  <p:stCondLst>
                                    <p:cond delay="19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dissolve">
                                      <p:cBhvr>
                                        <p:cTn id="48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99000"/>
                            </p:stCondLst>
                            <p:childTnLst>
                              <p:par>
                                <p:cTn id="51" presetID="4" presetClass="exit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5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55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2000"/>
                            </p:stCondLst>
                            <p:childTnLst>
                              <p:par>
                                <p:cTn id="58" presetID="14" presetClass="entr" presetSubtype="5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6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4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3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66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05000"/>
                            </p:stCondLst>
                            <p:childTnLst>
                              <p:par>
                                <p:cTn id="68" presetID="9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0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6" presetClass="emph" presetSubtype="0" fill="hold" grpId="2" nodeType="withEffect">
                                  <p:stCondLst>
                                    <p:cond delay="1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72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3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9" presetClass="exit" presetSubtype="0" fill="hold" grpId="1" nodeType="withEffect">
                                  <p:stCondLst>
                                    <p:cond delay="19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dissolve">
                                      <p:cBhvr>
                                        <p:cTn id="76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49000"/>
                            </p:stCondLst>
                            <p:childTnLst>
                              <p:par>
                                <p:cTn id="79" presetID="6" presetClass="exit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8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6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83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52000"/>
                            </p:stCondLst>
                            <p:childTnLst>
                              <p:par>
                                <p:cTn id="86" presetID="1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1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indefinit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4" dur="indefinite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55000"/>
                            </p:stCondLst>
                            <p:childTnLst>
                              <p:par>
                                <p:cTn id="96" presetID="12" presetClass="entr" presetSubtype="4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9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6" presetClass="emph" presetSubtype="0" fill="hold" grpId="2" nodeType="withEffect">
                                  <p:stCondLst>
                                    <p:cond delay="1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10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02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03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47" presetClass="exit" presetSubtype="0" fill="hold" grpId="1" nodeType="withEffect">
                                  <p:stCondLst>
                                    <p:cond delay="19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05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95000"/>
                            </p:stCondLst>
                            <p:childTnLst>
                              <p:par>
                                <p:cTn id="110" presetID="3" presetClass="exit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3" presetClass="exit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4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98000"/>
                            </p:stCondLst>
                            <p:childTnLst>
                              <p:par>
                                <p:cTn id="117" presetID="16" presetClass="entr" presetSubtype="2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9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2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25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201000"/>
                            </p:stCondLst>
                            <p:childTnLst>
                              <p:par>
                                <p:cTn id="127" presetID="12" presetClass="entr" presetSubtype="4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0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6" presetClass="emph" presetSubtype="0" fill="hold" grpId="2" nodeType="withEffect">
                                  <p:stCondLst>
                                    <p:cond delay="1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132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33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34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47" presetClass="exit" presetSubtype="0" fill="hold" grpId="1" nodeType="withEffect">
                                  <p:stCondLst>
                                    <p:cond delay="19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36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7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248000"/>
                            </p:stCondLst>
                            <p:childTnLst>
                              <p:par>
                                <p:cTn id="141" presetID="9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42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9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45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251000"/>
                            </p:stCondLst>
                            <p:childTnLst>
                              <p:par>
                                <p:cTn id="148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indefinite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55" dur="indefinite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254000"/>
                            </p:stCondLst>
                            <p:childTnLst>
                              <p:par>
                                <p:cTn id="157" presetID="3" presetClass="entr" presetSubtype="5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9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16" presetClass="emph" presetSubtype="0" fill="hold" grpId="2" nodeType="withEffect">
                                  <p:stCondLst>
                                    <p:cond delay="1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161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62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63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3" presetClass="exit" presetSubtype="10" fill="hold" grpId="1" nodeType="withEffect">
                                  <p:stCondLst>
                                    <p:cond delay="19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165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291500"/>
                            </p:stCondLst>
                            <p:childTnLst>
                              <p:par>
                                <p:cTn id="168" presetID="14" presetClass="exit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69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4" presetClass="exit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172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>
                            <p:stCondLst>
                              <p:cond delay="294500"/>
                            </p:stCondLst>
                            <p:childTnLst>
                              <p:par>
                                <p:cTn id="175" presetID="5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7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5" presetClass="entr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0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indefinit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183" dur="indefinite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297500"/>
                            </p:stCondLst>
                            <p:childTnLst>
                              <p:par>
                                <p:cTn id="185" presetID="2" presetClass="entr" presetSubtype="4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7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16" presetClass="emph" presetSubtype="0" fill="hold" grpId="2" nodeType="withEffect">
                                  <p:stCondLst>
                                    <p:cond delay="1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190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91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92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9" fill="hold" grpId="1" nodeType="withEffect">
                                  <p:stCondLst>
                                    <p:cond delay="19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94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7" fill="hold">
                            <p:stCondLst>
                              <p:cond delay="333500"/>
                            </p:stCondLst>
                            <p:childTnLst>
                              <p:par>
                                <p:cTn id="198" presetID="8" presetClass="exit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9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02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4" fill="hold">
                            <p:stCondLst>
                              <p:cond delay="336500"/>
                            </p:stCondLst>
                            <p:childTnLst>
                              <p:par>
                                <p:cTn id="205" presetID="26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7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8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3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4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5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6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7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8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9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20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1" fill="hold">
                            <p:stCondLst>
                              <p:cond delay="343000"/>
                            </p:stCondLst>
                            <p:childTnLst>
                              <p:par>
                                <p:cTn id="222" presetID="14" presetClass="entr" presetSubtype="1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4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50">
                <p:cTn id="225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5"/>
                </p:tgtEl>
              </p:cMediaNode>
            </p:audio>
          </p:childTnLst>
        </p:cTn>
      </p:par>
    </p:tnLst>
    <p:bldLst>
      <p:bldP spid="6" grpId="0"/>
      <p:bldP spid="7" grpId="0"/>
      <p:bldP spid="7" grpId="1"/>
      <p:bldP spid="7" grpId="2"/>
      <p:bldP spid="22" grpId="0"/>
      <p:bldP spid="22" grpId="1"/>
      <p:bldP spid="22" grpId="2"/>
      <p:bldP spid="26" grpId="0"/>
      <p:bldP spid="26" grpId="1"/>
      <p:bldP spid="26" grpId="2"/>
      <p:bldP spid="29" grpId="0"/>
      <p:bldP spid="29" grpId="1"/>
      <p:bldP spid="29" grpId="2"/>
      <p:bldP spid="32" grpId="0"/>
      <p:bldP spid="32" grpId="1"/>
      <p:bldP spid="32" grpId="2"/>
      <p:bldP spid="35" grpId="0"/>
      <p:bldP spid="35" grpId="1"/>
      <p:bldP spid="35" grpId="2"/>
      <p:bldP spid="38" grpId="0"/>
      <p:bldP spid="38" grpId="1"/>
      <p:bldP spid="38" grpId="2"/>
      <p:bldP spid="4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59C7C222-D617-3603-2F4D-49C0B458A0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2FCDB84B-1B1F-B9AB-8B2E-A4D1CE8DEE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3F089D7F-04D4-862E-F876-A9082E4257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51AF2613-82EB-8575-CF42-D004A80386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945A7053-0121-2380-FC8C-2E198630012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0EE4797E-74BA-358A-10F0-298B1101FA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A21C96D8-E3DA-E5E5-5621-F4A2739D8E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174374B6-B01B-8B4D-F6F8-D8B1BE4B78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2C71DFB9-F6EA-87E2-B9A3-6E3A319BDC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5953F07B-4A0D-890F-80C3-B1E224E719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0ADADB64-DE98-577B-23A2-99A504C540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42E4A8DC-59B1-E226-FCBC-BB93453B009F}"/>
              </a:ext>
            </a:extLst>
          </p:cNvPr>
          <p:cNvSpPr txBox="1"/>
          <p:nvPr/>
        </p:nvSpPr>
        <p:spPr>
          <a:xfrm>
            <a:off x="0" y="7010400"/>
            <a:ext cx="13175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426781104"/>
      </p:ext>
    </p:extLst>
  </p:cSld>
  <p:clrMapOvr>
    <a:masterClrMapping/>
  </p:clrMapOvr>
  <p:transition spd="slow" advClick="0" advTm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227</TotalTime>
  <Words>276</Words>
  <Application>Microsoft Office PowerPoint</Application>
  <PresentationFormat>Panorámica</PresentationFormat>
  <Paragraphs>53</Paragraphs>
  <Slides>2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10" baseType="lpstr">
      <vt:lpstr>Andy</vt:lpstr>
      <vt:lpstr>Arial</vt:lpstr>
      <vt:lpstr>Bell MT</vt:lpstr>
      <vt:lpstr>Calibri</vt:lpstr>
      <vt:lpstr>Calibri Light</vt:lpstr>
      <vt:lpstr>Kristen ITC</vt:lpstr>
      <vt:lpstr>Tema de Office</vt:lpstr>
      <vt:lpstr>Diseño predeterminado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Escribamos....</dc:title>
  <dc:creator>jrvallegomez@outlook.es</dc:creator>
  <cp:keywords>poesia</cp:keywords>
  <cp:lastModifiedBy>jose ruiz</cp:lastModifiedBy>
  <cp:revision>20</cp:revision>
  <dcterms:created xsi:type="dcterms:W3CDTF">2023-09-02T10:12:40Z</dcterms:created>
  <dcterms:modified xsi:type="dcterms:W3CDTF">2024-06-16T07:07:36Z</dcterms:modified>
</cp:coreProperties>
</file>