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9" r:id="rId3"/>
    <p:sldId id="256" r:id="rId4"/>
    <p:sldId id="257" r:id="rId5"/>
    <p:sldId id="261" r:id="rId6"/>
    <p:sldId id="260" r:id="rId7"/>
    <p:sldId id="263" r:id="rId8"/>
    <p:sldId id="262" r:id="rId9"/>
    <p:sldId id="267" r:id="rId10"/>
    <p:sldId id="268" r:id="rId11"/>
    <p:sldId id="266" r:id="rId12"/>
    <p:sldId id="264" r:id="rId13"/>
    <p:sldId id="269" r:id="rId14"/>
  </p:sldIdLst>
  <p:sldSz cx="9144000" cy="6858000" type="screen4x3"/>
  <p:notesSz cx="6858000" cy="91440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Book Antiqua" pitchFamily="18" charset="0"/>
      <p:regular r:id="rId20"/>
      <p:bold r:id="rId21"/>
      <p:italic r:id="rId22"/>
      <p:boldItalic r:id="rId23"/>
    </p:embeddedFont>
    <p:embeddedFont>
      <p:font typeface="Berlin Sans FB Demi" pitchFamily="34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suT02SSqkBV0YC/OQBhIw==" hashData="NaRrVHdZ0zetAXVJYPXLCRhjB/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8A8F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19" autoAdjust="0"/>
  </p:normalViewPr>
  <p:slideViewPr>
    <p:cSldViewPr>
      <p:cViewPr varScale="1">
        <p:scale>
          <a:sx n="67" d="100"/>
          <a:sy n="67" d="100"/>
        </p:scale>
        <p:origin x="-6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801EB-1AEF-4D5B-B492-8B5CF939577A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F49F1-FE5A-43F6-94B1-7ED28E0F162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F49F1-FE5A-43F6-94B1-7ED28E0F162A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F49F1-FE5A-43F6-94B1-7ED28E0F162A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F49F1-FE5A-43F6-94B1-7ED28E0F162A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F49F1-FE5A-43F6-94B1-7ED28E0F162A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F49F1-FE5A-43F6-94B1-7ED28E0F162A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F49F1-FE5A-43F6-94B1-7ED28E0F162A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E876D-B96C-4CB3-A262-66CD1CE7BBD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CD646-2752-4506-82B3-A555831767F8}" type="datetimeFigureOut">
              <a:rPr lang="en-US" smtClean="0"/>
              <a:pPr/>
              <a:t>1/10/2012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96DA2-EDE4-4CBC-A4C3-2C5065A1D94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FFB246-FBC0-4B22-8A64-FB70545AF61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jpe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5.gif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3.png"/><Relationship Id="rId10" Type="http://schemas.openxmlformats.org/officeDocument/2006/relationships/image" Target="../media/image26.png"/><Relationship Id="rId4" Type="http://schemas.openxmlformats.org/officeDocument/2006/relationships/image" Target="../media/image2.gif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gif"/><Relationship Id="rId7" Type="http://schemas.openxmlformats.org/officeDocument/2006/relationships/image" Target="../media/image31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10.gif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CONVOCATORIAS PPS\CONVOCATORIA DE MARZO 2011\Nueva carpeta\puestadesolenlaplay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996952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0"/>
            <a:ext cx="3168352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7048" y="0"/>
            <a:ext cx="2996952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CONVOCATORIAS PPS\CONVOCATORIA DE MARZO 2011\00kTs_er227copi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0"/>
            <a:ext cx="2075055" cy="285293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987824" y="4509120"/>
            <a:ext cx="30508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Esa noche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11561" y="1196752"/>
            <a:ext cx="18002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Música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020272" y="4828516"/>
            <a:ext cx="132799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Texto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 flipH="1">
            <a:off x="7164288" y="5132804"/>
            <a:ext cx="108012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Yuls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6625" name="Picture 1" descr="C:\Documents and Settings\Administrador\Mis documentos\Mis imágenes\2544a853-3d97-4ae3-80b5-5621b8d8bc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2852936"/>
            <a:ext cx="1216671" cy="77075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539552" y="2132856"/>
            <a:ext cx="184768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 THE MIRROR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539552" y="4005064"/>
            <a:ext cx="186333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Pianista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compositor</a:t>
            </a:r>
          </a:p>
          <a:p>
            <a:pPr algn="ctr"/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riego</a:t>
            </a:r>
            <a:endParaRPr lang="es-E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6804248" y="1484784"/>
            <a:ext cx="16561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Recuerdos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una 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noche 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mágica</a:t>
            </a:r>
            <a:endParaRPr lang="en-U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922">
    <p:fade/>
    <p:sndAc>
      <p:stSnd>
        <p:snd r:embed="rId3" name="YANNI IN THE MIRR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CONVOCATORIAS PPS\CONVOCATORIA DE MARZO 2011\Nueva carpeta\puestadesolenlaplay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96952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3168352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048" y="0"/>
            <a:ext cx="2996952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CONVOCATORIAS PPS\CONVOCATORIA DE MARZO 2011\00kTs_er227copi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0"/>
            <a:ext cx="2075055" cy="2852936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Mis documentos\CONVOCATORIAS PPS\CONVOCATORIA DE MARZO 2011\Nueva carpeta\arbres28.png"/>
          <p:cNvPicPr>
            <a:picLocks noChangeAspect="1" noChangeArrowheads="1"/>
          </p:cNvPicPr>
          <p:nvPr/>
        </p:nvPicPr>
        <p:blipFill>
          <a:blip r:embed="rId6" cstate="print"/>
          <a:srcRect l="18234" t="21739" r="18497" b="8696"/>
          <a:stretch>
            <a:fillRect/>
          </a:stretch>
        </p:blipFill>
        <p:spPr bwMode="auto">
          <a:xfrm>
            <a:off x="539552" y="1124744"/>
            <a:ext cx="1872208" cy="4608512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CONVOCATORIAS PPS\CONVOCATORIA DE MARZO 2011\Nueva carpeta\ARBOL copia.png"/>
          <p:cNvPicPr>
            <a:picLocks noChangeAspect="1" noChangeArrowheads="1"/>
          </p:cNvPicPr>
          <p:nvPr/>
        </p:nvPicPr>
        <p:blipFill>
          <a:blip r:embed="rId7" cstate="print"/>
          <a:srcRect r="17785"/>
          <a:stretch>
            <a:fillRect/>
          </a:stretch>
        </p:blipFill>
        <p:spPr bwMode="auto">
          <a:xfrm>
            <a:off x="539552" y="1124744"/>
            <a:ext cx="1872208" cy="460851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39552" y="2996952"/>
            <a:ext cx="180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latin typeface="Book Antiqua" pitchFamily="18" charset="0"/>
              </a:rPr>
              <a:t>Esa noche árboles atrapados por los años….</a:t>
            </a:r>
            <a:endParaRPr lang="en-US" dirty="0">
              <a:solidFill>
                <a:srgbClr val="FFC000"/>
              </a:solidFill>
              <a:latin typeface="Book Antiqua" pitchFamily="18" charset="0"/>
            </a:endParaRPr>
          </a:p>
        </p:txBody>
      </p:sp>
      <p:pic>
        <p:nvPicPr>
          <p:cNvPr id="14" name="Picture 6" descr="C:\Documents and Settings\Administrador\Mis documentos\CONVOCATORIAS PPS\CONVOCATORIA DE MARZO 2011\4wft7x7z.png"/>
          <p:cNvPicPr>
            <a:picLocks noChangeAspect="1" noChangeArrowheads="1"/>
          </p:cNvPicPr>
          <p:nvPr/>
        </p:nvPicPr>
        <p:blipFill>
          <a:blip r:embed="rId8" cstate="print"/>
          <a:srcRect l="14286" t="15688" r="11429"/>
          <a:stretch>
            <a:fillRect/>
          </a:stretch>
        </p:blipFill>
        <p:spPr bwMode="auto">
          <a:xfrm>
            <a:off x="6732240" y="1124744"/>
            <a:ext cx="1872208" cy="270892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6876256" y="4077072"/>
            <a:ext cx="1656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latin typeface="Book Antiqua" pitchFamily="18" charset="0"/>
              </a:rPr>
              <a:t>Aunado a la penumbra de una luna melancólica</a:t>
            </a:r>
            <a:endParaRPr lang="en-US" dirty="0">
              <a:solidFill>
                <a:srgbClr val="FFC000"/>
              </a:solidFill>
              <a:latin typeface="Book Antiqua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347864" y="4365104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latin typeface="Book Antiqua" pitchFamily="18" charset="0"/>
              </a:rPr>
              <a:t>Dieron a mi vida pensamientos…Tan extraños… 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275856" y="3645024"/>
            <a:ext cx="27363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latin typeface="Book Antiqua" pitchFamily="18" charset="0"/>
              </a:rPr>
              <a:t>Lo mismo era yo…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5" grpId="0"/>
      <p:bldP spid="15" grpId="1"/>
      <p:bldP spid="16" grpId="0"/>
      <p:bldP spid="16" grpId="1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Mis documentos\CONVOCATORIAS PPS\CONVOCATORIA DE MARZO 2011\Nueva carpeta\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89" name="Picture 1" descr="C:\Documents and Settings\Administrador\Mis documentos\CONVOCATORIAS PPS\CONVOCATORIA DE MARZO 2011\Nueva carpeta\f2784b6c9ab17e345e620206a37efa9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915816" y="836712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latin typeface="Book Antiqua" pitchFamily="18" charset="0"/>
              </a:rPr>
              <a:t>Observante que escenario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</p:txBody>
      </p:sp>
      <p:pic>
        <p:nvPicPr>
          <p:cNvPr id="12291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346677" y="3339193"/>
            <a:ext cx="6858000" cy="179614"/>
          </a:xfrm>
          <a:prstGeom prst="rect">
            <a:avLst/>
          </a:prstGeom>
          <a:noFill/>
        </p:spPr>
      </p:pic>
      <p:pic>
        <p:nvPicPr>
          <p:cNvPr id="12292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8964488" cy="234784"/>
          </a:xfrm>
          <a:prstGeom prst="rect">
            <a:avLst/>
          </a:prstGeom>
          <a:noFill/>
        </p:spPr>
      </p:pic>
      <p:pic>
        <p:nvPicPr>
          <p:cNvPr id="10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623216"/>
            <a:ext cx="8964488" cy="234784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25193" y="3339193"/>
            <a:ext cx="6858000" cy="17961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Mis documentos\CONVOCATORIAS PPS\CONVOCATORIA DE MARZO 2011\512216218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96952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3168352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048" y="0"/>
            <a:ext cx="2996952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CONVOCATORIAS PPS\CONVOCATORIA DE MARZO 2011\00kTs_er227copi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0"/>
            <a:ext cx="2075055" cy="285293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419872" y="4221088"/>
            <a:ext cx="2363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latin typeface="Book Antiqua" pitchFamily="18" charset="0"/>
              </a:rPr>
              <a:t>Esa noche fue tan </a:t>
            </a:r>
          </a:p>
          <a:p>
            <a:r>
              <a:rPr lang="es-ES" sz="2000" dirty="0" smtClean="0">
                <a:solidFill>
                  <a:srgbClr val="FFC000"/>
                </a:solidFill>
                <a:latin typeface="Book Antiqua" pitchFamily="18" charset="0"/>
              </a:rPr>
              <a:t>Diferente… sin ser </a:t>
            </a:r>
          </a:p>
          <a:p>
            <a:r>
              <a:rPr lang="es-ES" sz="2000" dirty="0" smtClean="0">
                <a:solidFill>
                  <a:srgbClr val="FFC000"/>
                </a:solidFill>
                <a:latin typeface="Book Antiqua" pitchFamily="18" charset="0"/>
              </a:rPr>
              <a:t>Distinta….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dor\Mis documentos\CONVOCATORIAS PPS\CONVOCATORIA DE MARZO 2011\Nueva carpeta\balla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7410" name="Picture 2" descr="C:\Documents and Settings\Administrador\Mis documentos\CONVOCATORIAS PPS\CONVOCATORIA DE MARZO 2011\Nueva carpeta\balla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sp>
        <p:nvSpPr>
          <p:cNvPr id="5" name="4 Estrella de 7 puntas"/>
          <p:cNvSpPr/>
          <p:nvPr/>
        </p:nvSpPr>
        <p:spPr>
          <a:xfrm>
            <a:off x="539552" y="548680"/>
            <a:ext cx="1296144" cy="1490464"/>
          </a:xfrm>
          <a:prstGeom prst="star7">
            <a:avLst/>
          </a:prstGeom>
          <a:blipFill dpi="0" rotWithShape="1">
            <a:blip r:embed="rId3" cstate="print">
              <a:alphaModFix amt="49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5 Estrella de 7 puntas"/>
          <p:cNvSpPr/>
          <p:nvPr/>
        </p:nvSpPr>
        <p:spPr>
          <a:xfrm>
            <a:off x="7164288" y="404664"/>
            <a:ext cx="1296144" cy="1490464"/>
          </a:xfrm>
          <a:prstGeom prst="star7">
            <a:avLst/>
          </a:prstGeom>
          <a:blipFill dpi="0" rotWithShape="1">
            <a:blip r:embed="rId3" cstate="print">
              <a:alphaModFix amt="49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6 Estrella de 7 puntas"/>
          <p:cNvSpPr/>
          <p:nvPr/>
        </p:nvSpPr>
        <p:spPr>
          <a:xfrm>
            <a:off x="611560" y="4797152"/>
            <a:ext cx="1296144" cy="1490464"/>
          </a:xfrm>
          <a:prstGeom prst="star7">
            <a:avLst/>
          </a:prstGeom>
          <a:blipFill dpi="0" rotWithShape="1">
            <a:blip r:embed="rId3" cstate="print">
              <a:alphaModFix amt="49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7 Estrella de 7 puntas"/>
          <p:cNvSpPr/>
          <p:nvPr/>
        </p:nvSpPr>
        <p:spPr>
          <a:xfrm>
            <a:off x="7236296" y="4797152"/>
            <a:ext cx="1296144" cy="1490464"/>
          </a:xfrm>
          <a:prstGeom prst="star7">
            <a:avLst/>
          </a:prstGeom>
          <a:blipFill dpi="0" rotWithShape="1">
            <a:blip r:embed="rId3" cstate="print">
              <a:alphaModFix amt="49000"/>
              <a:duotone>
                <a:prstClr val="black"/>
                <a:srgbClr val="C0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9 Estrella de 7 puntas"/>
          <p:cNvSpPr/>
          <p:nvPr/>
        </p:nvSpPr>
        <p:spPr>
          <a:xfrm>
            <a:off x="3347864" y="1700808"/>
            <a:ext cx="2448272" cy="2714600"/>
          </a:xfrm>
          <a:prstGeom prst="star7">
            <a:avLst/>
          </a:prstGeom>
          <a:blipFill dpi="0" rotWithShape="1">
            <a:blip r:embed="rId3" cstate="print">
              <a:alphaModFix amt="49000"/>
              <a:duotone>
                <a:prstClr val="black"/>
                <a:srgbClr val="B8A8FC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3203848" y="4581128"/>
            <a:ext cx="30780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FFC000"/>
                </a:solidFill>
                <a:latin typeface="Book Antiqua" pitchFamily="18" charset="0"/>
              </a:rPr>
              <a:t>El ambiente  se asociaba a una danza  de arlequines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</p:txBody>
      </p:sp>
      <p:pic>
        <p:nvPicPr>
          <p:cNvPr id="12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339193" y="3339193"/>
            <a:ext cx="6858000" cy="179614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25193" y="3339193"/>
            <a:ext cx="6858000" cy="179614"/>
          </a:xfrm>
          <a:prstGeom prst="rect">
            <a:avLst/>
          </a:prstGeom>
          <a:noFill/>
        </p:spPr>
      </p:pic>
      <p:pic>
        <p:nvPicPr>
          <p:cNvPr id="14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964488" cy="234784"/>
          </a:xfrm>
          <a:prstGeom prst="rect">
            <a:avLst/>
          </a:prstGeom>
          <a:noFill/>
        </p:spPr>
      </p:pic>
      <p:pic>
        <p:nvPicPr>
          <p:cNvPr id="15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23216"/>
            <a:ext cx="8964488" cy="234784"/>
          </a:xfrm>
          <a:prstGeom prst="rect">
            <a:avLst/>
          </a:prstGeom>
          <a:noFill/>
        </p:spPr>
      </p:pic>
    </p:spTree>
  </p:cSld>
  <p:clrMapOvr>
    <a:masterClrMapping/>
  </p:clrMapOvr>
  <p:transition advTm="66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Mis documentos\CONVOCATORIAS PPS\CONVOCATORIA DE MARZO 2011\Alpha-Orionis-1600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913928"/>
          </a:xfrm>
          <a:prstGeom prst="rect">
            <a:avLst/>
          </a:prstGeom>
          <a:noFill/>
        </p:spPr>
      </p:pic>
      <p:pic>
        <p:nvPicPr>
          <p:cNvPr id="5" name="Picture 3" descr="C:\Documents and Settings\Administrador\Mis documentos\CONVOCATORIAS PPS\CONVOCATORIA DE MARZO 2011\Nueva carpeta\imagen1e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C:\Documents and Settings\Administrador\Mis documentos\CONVOCATORIAS PPS\CONVOCATORIA DE MARZO 2011\paradise_cove_1600.jpg"/>
          <p:cNvPicPr>
            <a:picLocks noChangeAspect="1" noChangeArrowheads="1"/>
          </p:cNvPicPr>
          <p:nvPr/>
        </p:nvPicPr>
        <p:blipFill>
          <a:blip r:embed="rId4" cstate="print">
            <a:lum bright="-20000"/>
          </a:blip>
          <a:srcRect/>
          <a:stretch>
            <a:fillRect/>
          </a:stretch>
        </p:blipFill>
        <p:spPr bwMode="auto">
          <a:xfrm>
            <a:off x="16394" y="0"/>
            <a:ext cx="9127606" cy="6858000"/>
          </a:xfrm>
          <a:prstGeom prst="rect">
            <a:avLst/>
          </a:prstGeom>
          <a:noFill/>
        </p:spPr>
      </p:pic>
      <p:pic>
        <p:nvPicPr>
          <p:cNvPr id="18436" name="Picture 4" descr="C:\Documents and Settings\Administrador\Mis documentos\CONVOCATORIAS PPS\CONVOCATORIA DE MARZO 2011\xx copi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780928"/>
            <a:ext cx="3094383" cy="37890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91680" y="1916832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rgbClr val="FFC000"/>
                </a:solidFill>
                <a:latin typeface="Book Antiqua" pitchFamily="18" charset="0"/>
              </a:rPr>
              <a:t>Tormenta y calma  se abrazaron en rondines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  <a:p>
            <a:r>
              <a:rPr lang="es-ES" sz="2000" dirty="0">
                <a:solidFill>
                  <a:srgbClr val="FFC000"/>
                </a:solidFill>
                <a:latin typeface="Book Antiqua" pitchFamily="18" charset="0"/>
              </a:rPr>
              <a:t>El río como espejo captaba los instantes en detalles</a:t>
            </a:r>
            <a:endParaRPr lang="en-US" sz="2000" dirty="0">
              <a:solidFill>
                <a:srgbClr val="FFC000"/>
              </a:solidFill>
              <a:latin typeface="Book Antiqua" pitchFamily="18" charset="0"/>
            </a:endParaRPr>
          </a:p>
        </p:txBody>
      </p:sp>
      <p:pic>
        <p:nvPicPr>
          <p:cNvPr id="7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0"/>
            <a:ext cx="8964488" cy="234784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6623216"/>
            <a:ext cx="8964488" cy="234784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346677" y="3339193"/>
            <a:ext cx="6858000" cy="179614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625193" y="3339193"/>
            <a:ext cx="6858000" cy="179614"/>
          </a:xfrm>
          <a:prstGeom prst="rect">
            <a:avLst/>
          </a:prstGeom>
          <a:noFill/>
        </p:spPr>
      </p:pic>
    </p:spTree>
  </p:cSld>
  <p:clrMapOvr>
    <a:masterClrMapping/>
  </p:clrMapOvr>
  <p:transition advTm="1379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istrador\Mis documentos\CONVOCATORIAS PPS\CONVOCATORIA DE MARZO 2011\Nueva carpeta\f2784b6c9ab17e345e620206a37efa911.gif"/>
          <p:cNvPicPr>
            <a:picLocks noChangeAspect="1" noChangeArrowheads="1" noCrop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-828600" y="0"/>
            <a:ext cx="99726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Mis documentos\CONVOCATORIAS PPS\CONVOCATORIA DE MARZO 2011\Nueva carpeta\f2784b6c9ab17e345e620206a37efa911.gif"/>
          <p:cNvPicPr>
            <a:picLocks noChangeAspect="1" noChangeArrowheads="1" noCrop="1"/>
          </p:cNvPicPr>
          <p:nvPr/>
        </p:nvPicPr>
        <p:blipFill>
          <a:blip r:embed="rId2" cstate="print">
            <a:lum bright="-40000"/>
          </a:blip>
          <a:srcRect/>
          <a:stretch>
            <a:fillRect/>
          </a:stretch>
        </p:blipFill>
        <p:spPr bwMode="auto">
          <a:xfrm>
            <a:off x="-828600" y="0"/>
            <a:ext cx="9972600" cy="6858000"/>
          </a:xfrm>
          <a:prstGeom prst="rect">
            <a:avLst/>
          </a:prstGeom>
          <a:noFill/>
        </p:spPr>
      </p:pic>
      <p:pic>
        <p:nvPicPr>
          <p:cNvPr id="19459" name="Picture 3" descr="C:\Documents and Settings\Administrador\Mis documentos\CONVOCATORIAS PPS\CONVOCATORIA DE MARZO 2011\Imagen2 copia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6876256" y="548680"/>
            <a:ext cx="1600200" cy="2381250"/>
          </a:xfrm>
          <a:prstGeom prst="rect">
            <a:avLst/>
          </a:prstGeom>
          <a:noFill/>
        </p:spPr>
      </p:pic>
      <p:pic>
        <p:nvPicPr>
          <p:cNvPr id="19460" name="Picture 4" descr="C:\Documents and Settings\Administrador\Mis documentos\CONVOCATORIAS PPS\CONVOCATORIA DE MARZO 2011\Imagen2 copia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 flipH="1">
            <a:off x="683568" y="548680"/>
            <a:ext cx="1576164" cy="238125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1979712" y="5103674"/>
            <a:ext cx="520693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C000"/>
                </a:solidFill>
              </a:rPr>
              <a:t>Esa noche… ah esa noche… grabada en mis memorias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La  magia  de minutos  fascinaba  mis  sentidos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Mis pensamientos en tropel aceleraban mis latidos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Un éxtasis místico me inundaba  de alegrías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/>
              <a:t> </a:t>
            </a:r>
            <a:endParaRPr lang="en-US" dirty="0"/>
          </a:p>
          <a:p>
            <a:endParaRPr lang="en-US" dirty="0"/>
          </a:p>
        </p:txBody>
      </p:sp>
      <p:pic>
        <p:nvPicPr>
          <p:cNvPr id="14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346677" y="3339193"/>
            <a:ext cx="6858000" cy="179614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25193" y="3339193"/>
            <a:ext cx="6858000" cy="179614"/>
          </a:xfrm>
          <a:prstGeom prst="rect">
            <a:avLst/>
          </a:prstGeom>
          <a:noFill/>
        </p:spPr>
      </p:pic>
      <p:pic>
        <p:nvPicPr>
          <p:cNvPr id="16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8964488" cy="234784"/>
          </a:xfrm>
          <a:prstGeom prst="rect">
            <a:avLst/>
          </a:prstGeom>
          <a:noFill/>
        </p:spPr>
      </p:pic>
      <p:pic>
        <p:nvPicPr>
          <p:cNvPr id="17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23216"/>
            <a:ext cx="8964488" cy="234784"/>
          </a:xfrm>
          <a:prstGeom prst="rect">
            <a:avLst/>
          </a:prstGeom>
          <a:noFill/>
        </p:spPr>
      </p:pic>
    </p:spTree>
  </p:cSld>
  <p:clrMapOvr>
    <a:masterClrMapping/>
  </p:clrMapOvr>
  <p:transition advTm="154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5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8 0.01067  -0.017 0.02133  -0.021 0.03467  C -0.025 0.04933  -0.027 0.06667  -0.029 0.084  C -0.031 0.10133  -0.029 0.116  -0.027 0.132  C -0.025 0.14667  -0.022 0.16267  -0.015 0.176  C -0.009 0.18933  0.001 0.2  0.012 0.208  C 0.022 0.216  0.034 0.22133  0.046 0.224  C 0.058 0.22667  0.07 0.22667  0.081 0.224  C 0.093 0.22133  0.104 0.21467  0.113 0.204  C 0.122 0.19467  0.13 0.18267  0.134 0.168  C 0.139 0.15467  0.141 0.136  0.141 0.12133  C 0.142 0.10667  0.141 0.08933  0.136 0.07467  C 0.131 0.06133  0.122 0.05067  0.11 0.04533  C 0.098 0.04133  0.086 0.04667  0.078 0.056  C 0.071 0.06533  0.066 0.08  0.065 0.09733  C 0.065 0.11467  0.066 0.13067  0.071 0.144  C 0.076 0.15733  0.075 0.16  0.095 0.17733  C 0.113 0.196  0.131 0.19067  0.142 0.192  C 0.153 0.192  0.162 0.18667  0.173 0.18133  C 0.185 0.17467  0.195 0.16267  0.202 0.152  C 0.209 0.14133  0.212 0.128  0.216 0.10667  C 0.219 0.08533  0.219 0.07467  0.219 0.05867  C 0.219 0.04267  0.219 0.02667  0.219 0.01067  E" pathEditMode="relative" ptsTypes="">
                                      <p:cBhvr>
                                        <p:cTn id="17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dministrador\Mis documentos\CONVOCATORIAS PPS\CONVOCATORIA DE MARZO 2011\sunrise_on_tarsus_IV_1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96952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3168352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048" y="0"/>
            <a:ext cx="2996952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CONVOCATORIAS PPS\CONVOCATORIA DE MARZO 2011\00kTs_er227copi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0"/>
            <a:ext cx="2075055" cy="2852936"/>
          </a:xfrm>
          <a:prstGeom prst="rect">
            <a:avLst/>
          </a:prstGeom>
          <a:noFill/>
        </p:spPr>
      </p:pic>
      <p:sp>
        <p:nvSpPr>
          <p:cNvPr id="9" name="8 Estrella de 7 puntas"/>
          <p:cNvSpPr/>
          <p:nvPr/>
        </p:nvSpPr>
        <p:spPr>
          <a:xfrm>
            <a:off x="899592" y="2636912"/>
            <a:ext cx="1296144" cy="1490464"/>
          </a:xfrm>
          <a:prstGeom prst="star7">
            <a:avLst/>
          </a:prstGeom>
          <a:blipFill dpi="0" rotWithShape="1">
            <a:blip r:embed="rId6" cstate="print">
              <a:alphaModFix amt="49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15" descr="C:\Documents and Settings\Administrador\Mis documentos\CONVOCATORIAS PPS\CONVOCATORIA DE MARZO 2011\Nueva carpeta\1916198v5iygcfxnn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124744"/>
            <a:ext cx="1779856" cy="1764035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317500"/>
          </a:effectLst>
        </p:spPr>
      </p:pic>
      <p:pic>
        <p:nvPicPr>
          <p:cNvPr id="11" name="Picture 5" descr="C:\Documents and Settings\Administrador\Mis documentos\CONVOCATORIAS PPS\CONVOCATORIA DE MARZO 2011\ddd.png"/>
          <p:cNvPicPr>
            <a:picLocks noChangeAspect="1" noChangeArrowheads="1"/>
          </p:cNvPicPr>
          <p:nvPr/>
        </p:nvPicPr>
        <p:blipFill>
          <a:blip r:embed="rId8" cstate="print">
            <a:lum bright="40000"/>
          </a:blip>
          <a:srcRect/>
          <a:stretch>
            <a:fillRect/>
          </a:stretch>
        </p:blipFill>
        <p:spPr bwMode="auto">
          <a:xfrm>
            <a:off x="3347864" y="3429000"/>
            <a:ext cx="2306439" cy="2799467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63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sp>
        <p:nvSpPr>
          <p:cNvPr id="12" name="11 CuadroTexto"/>
          <p:cNvSpPr txBox="1"/>
          <p:nvPr/>
        </p:nvSpPr>
        <p:spPr>
          <a:xfrm>
            <a:off x="611560" y="1196752"/>
            <a:ext cx="1800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FFC000"/>
                </a:solidFill>
              </a:rPr>
              <a:t>Esa noche no  entendía que era realidad o fantasía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Todo  giraba en mi… en formas elípticas  constantes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En momentos mis ideas se amontonaban  acuciantes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Sin  vislumbrar sin  entender esos cuadros aberrantes</a:t>
            </a:r>
            <a:endParaRPr 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34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C:\Documents and Settings\Administrador\Mis documentos\CONVOCATORIAS PPS\CONVOCATORIA DE MARZO 2011\Nueva carpeta\imagen1e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96952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3168352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Mis documentos\CONVOCATORIAS PPS\CONVOCATORIA DE MARZO 2011\6092688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048" y="0"/>
            <a:ext cx="2996952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CONVOCATORIAS PPS\CONVOCATORIA DE MARZO 2011\00kTs_er227copi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0"/>
            <a:ext cx="2075055" cy="2852936"/>
          </a:xfrm>
          <a:prstGeom prst="rect">
            <a:avLst/>
          </a:prstGeom>
          <a:noFill/>
        </p:spPr>
      </p:pic>
      <p:pic>
        <p:nvPicPr>
          <p:cNvPr id="28674" name="Picture 2" descr="C:\Documents and Settings\Administrador\Mis documentos\CONVOCATORIAS PPS\CONVOCATORIA DE MARZO 2011\Nueva carpeta\elementales copi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196752"/>
            <a:ext cx="1008112" cy="927561"/>
          </a:xfrm>
          <a:prstGeom prst="rect">
            <a:avLst/>
          </a:prstGeom>
          <a:noFill/>
        </p:spPr>
      </p:pic>
      <p:pic>
        <p:nvPicPr>
          <p:cNvPr id="28675" name="Picture 3" descr="C:\Documents and Settings\Administrador\Mis documentos\CONVOCATORIAS PPS\CONVOCATORIA DE MARZO 2011\Nueva carpeta\navi_i copi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789040"/>
            <a:ext cx="3166209" cy="3384376"/>
          </a:xfrm>
          <a:prstGeom prst="rect">
            <a:avLst/>
          </a:prstGeom>
          <a:noFill/>
        </p:spPr>
      </p:pic>
      <p:pic>
        <p:nvPicPr>
          <p:cNvPr id="28676" name="Picture 4" descr="C:\Documents and Settings\Administrador\Mis documentos\CONVOCATORIAS PPS\CONVOCATORIA DE MARZO 2011\Nueva carpeta\TYTRY copi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060848"/>
            <a:ext cx="2592288" cy="2980883"/>
          </a:xfrm>
          <a:prstGeom prst="rect">
            <a:avLst/>
          </a:prstGeom>
          <a:noFill/>
        </p:spPr>
      </p:pic>
      <p:pic>
        <p:nvPicPr>
          <p:cNvPr id="28677" name="Picture 5" descr="C:\Documents and Settings\Administrador\Mis documentos\CONVOCATORIAS PPS\CONVOCATORIA DE MARZO 2011\Nueva carpeta\imagen1dr copia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3048000"/>
            <a:ext cx="2463800" cy="3810000"/>
          </a:xfrm>
          <a:prstGeom prst="rect">
            <a:avLst/>
          </a:prstGeom>
          <a:noFill/>
        </p:spPr>
      </p:pic>
      <p:pic>
        <p:nvPicPr>
          <p:cNvPr id="28679" name="Picture 7" descr="C:\Documents and Settings\Administrador\Mis documentos\CONVOCATORIAS PPS\CONVOCATORIA DE MARZO 2011\Nueva carpeta\ruisenorjapon copia copia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6164064"/>
            <a:ext cx="693936" cy="693936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3707904" y="2276872"/>
            <a:ext cx="2348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</a:rPr>
              <a:t>Esa noche lo fantástico</a:t>
            </a:r>
          </a:p>
          <a:p>
            <a:r>
              <a:rPr lang="es-ES" sz="1400" dirty="0" smtClean="0">
                <a:solidFill>
                  <a:srgbClr val="FFC000"/>
                </a:solidFill>
              </a:rPr>
              <a:t>Tomo forma irrebatible</a:t>
            </a:r>
            <a:endParaRPr lang="en-US" sz="1400" dirty="0">
              <a:solidFill>
                <a:srgbClr val="FFC00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419872" y="3573016"/>
            <a:ext cx="2717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</a:rPr>
              <a:t>Rebosando melodías que</a:t>
            </a:r>
          </a:p>
          <a:p>
            <a:r>
              <a:rPr lang="es-ES" sz="1400" dirty="0" smtClean="0">
                <a:solidFill>
                  <a:srgbClr val="FFC000"/>
                </a:solidFill>
              </a:rPr>
              <a:t>Dicen más que las palabras</a:t>
            </a:r>
            <a:endParaRPr lang="en-US" sz="1400" dirty="0">
              <a:solidFill>
                <a:srgbClr val="FFC000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876256" y="2132856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</a:rPr>
              <a:t>Lo mismo  daba ser tierra</a:t>
            </a:r>
          </a:p>
          <a:p>
            <a:r>
              <a:rPr lang="es-ES" sz="1400" dirty="0" smtClean="0">
                <a:solidFill>
                  <a:srgbClr val="FFC000"/>
                </a:solidFill>
              </a:rPr>
              <a:t>Pensamiento u atmósfera…</a:t>
            </a:r>
            <a:endParaRPr lang="en-US" sz="1400" dirty="0">
              <a:solidFill>
                <a:srgbClr val="FFC000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11560" y="1124744"/>
            <a:ext cx="15601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</a:rPr>
              <a:t>En un segundo vi</a:t>
            </a:r>
          </a:p>
          <a:p>
            <a:r>
              <a:rPr lang="es-ES" sz="1400" dirty="0" smtClean="0">
                <a:solidFill>
                  <a:srgbClr val="FFC000"/>
                </a:solidFill>
              </a:rPr>
              <a:t>Lo exiguo o grande</a:t>
            </a:r>
          </a:p>
          <a:p>
            <a:r>
              <a:rPr lang="es-ES" sz="1400" dirty="0" smtClean="0">
                <a:solidFill>
                  <a:srgbClr val="FFC000"/>
                </a:solidFill>
              </a:rPr>
              <a:t>Que es el ser</a:t>
            </a:r>
          </a:p>
          <a:p>
            <a:r>
              <a:rPr lang="es-ES" sz="1400" dirty="0" smtClean="0">
                <a:solidFill>
                  <a:srgbClr val="FFC000"/>
                </a:solidFill>
              </a:rPr>
              <a:t>Humano….</a:t>
            </a:r>
            <a:endParaRPr lang="en-US" sz="1400" dirty="0">
              <a:solidFill>
                <a:srgbClr val="FFC000"/>
              </a:solidFill>
            </a:endParaRPr>
          </a:p>
        </p:txBody>
      </p:sp>
      <p:pic>
        <p:nvPicPr>
          <p:cNvPr id="28681" name="Picture 9" descr="C:\Documents and Settings\Administrador\Mis documentos\CONVOCATORIAS PPS\CONVOCATORIA DE MARZO 2011\Nueva carpeta\hada copi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5896" y="764704"/>
            <a:ext cx="2304256" cy="1958569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0"/>
                            </p:stCondLst>
                            <p:childTnLst>
                              <p:par>
                                <p:cTn id="7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istrador\Mis documentos\CONVOCATORIAS PPS\CONVOCATORIA DE MARZO 2011\Nueva carpeta\Animación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9144000" cy="3356992"/>
          </a:xfrm>
          <a:prstGeom prst="rect">
            <a:avLst/>
          </a:prstGeom>
          <a:noFill/>
        </p:spPr>
      </p:pic>
      <p:pic>
        <p:nvPicPr>
          <p:cNvPr id="3" name="Picture 3" descr="C:\Documents and Settings\Administrador\Mis documentos\CONVOCATORIAS PPS\CONVOCATORIA DE MARZO 2011\Nueva carpeta\Animación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356992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Mis documentos\CONVOCATORIAS PPS\CONVOCATORIA DE MARZO 2011\Nueva carpeta\ij5ap01hr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8604448" cy="64533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C:\Documents and Settings\Administrador\Mis documentos\CONVOCATORIAS PPS\CONVOCATORIA DE MARZO 2011\Nueva carpeta\puestadesolenlaplaya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0"/>
            <a:ext cx="4426417" cy="4032448"/>
          </a:xfrm>
          <a:prstGeom prst="rect">
            <a:avLst/>
          </a:prstGeom>
          <a:noFill/>
        </p:spPr>
      </p:pic>
      <p:pic>
        <p:nvPicPr>
          <p:cNvPr id="6" name="Picture 9" descr="C:\Documents and Settings\Administrador\Mis documentos\CONVOCATORIAS PPS\CONVOCATORIA DE MARZO 2011\Nueva carpeta\hada copi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304256" cy="1958569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6623216"/>
            <a:ext cx="8964488" cy="23478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39552" y="260648"/>
            <a:ext cx="8604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  <a:latin typeface="Book Antiqua" pitchFamily="18" charset="0"/>
              </a:rPr>
              <a:t>Esa noche…Ah…esa noche el instante se cubrió de eternidad.</a:t>
            </a:r>
            <a:endParaRPr lang="en-US" sz="2400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10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0"/>
            <a:ext cx="8964488" cy="234784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346677" y="3339193"/>
            <a:ext cx="6858000" cy="179614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625193" y="3339193"/>
            <a:ext cx="6858000" cy="179614"/>
          </a:xfrm>
          <a:prstGeom prst="rect">
            <a:avLst/>
          </a:prstGeom>
          <a:noFill/>
        </p:spPr>
      </p:pic>
      <p:pic>
        <p:nvPicPr>
          <p:cNvPr id="14" name="Picture 8" descr="C:\Documents and Settings\Administrador\Mis documentos\CONVOCATORIAS PPS\CONVOCATORIA DE MARZO 2011\Nueva carpeta\CHICA copi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5013176"/>
            <a:ext cx="2947367" cy="2445391"/>
          </a:xfrm>
          <a:prstGeom prst="rect">
            <a:avLst/>
          </a:prstGeom>
          <a:noFill/>
        </p:spPr>
      </p:pic>
      <p:pic>
        <p:nvPicPr>
          <p:cNvPr id="15" name="Picture 7" descr="C:\Documents and Settings\Administrador\Mis documentos\CONVOCATORIAS PPS\CONVOCATORIA DE MARZO 2011\Nueva carpeta\ruisenorpechiazul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7304" y="5733256"/>
            <a:ext cx="1216696" cy="908720"/>
          </a:xfrm>
          <a:prstGeom prst="rect">
            <a:avLst/>
          </a:prstGeom>
          <a:noFill/>
        </p:spPr>
      </p:pic>
    </p:spTree>
  </p:cSld>
  <p:clrMapOvr>
    <a:masterClrMapping/>
  </p:clrMapOvr>
  <p:transition advTm="1257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39000"/>
              <a:lum bright="-5000" contrast="-7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79512" y="-369331"/>
            <a:ext cx="612068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000" dirty="0" smtClean="0">
                <a:latin typeface="Book Antiqua" pitchFamily="18" charset="0"/>
                <a:ea typeface="Times New Roman" pitchFamily="18" charset="0"/>
              </a:rPr>
              <a:t>ESA NOCHE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2000" dirty="0" smtClean="0">
              <a:latin typeface="Book Antiqua" pitchFamily="18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Esa  noche  árboles atrapados  por  los años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Aunado a la penumbra de una luna  melancólica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Dieron a mi vida  pensamientos tan extraños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Lo  mismo era  yo  observante que  escenario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Esa  noche fue tan diferente sin ser distinta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El ambiente  se asociaba a una danza  de arlequines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Tormenta y calma  se abrazaron en rondines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El río como espejo captaba los instantes en detalles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Esa noche… ah esa noche… grabada en mis memorias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La  magia  de minutos  fascinaba  mis  sentidos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Mis pensamientos en tropel aceleraban mis latidos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Un éxtasis místico me inundaba  de alegrías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Esa noche no  entendía que era realidad o fantasía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Todo  giraba en mi… en formas elípticas  constantes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En momentos mis ideas se amontonaban  acuciantes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Sin  vislumbrar sin  entender esos cuadros aberrantes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Esa  noche lo fantástico tomo forma irrebatible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Rebosando melodías que  dicen  más que las palabras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Lo  mismo daba ser tierra pensamiento u atmósfera </a:t>
            </a: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En un segundo vi lo exiguo o grande que es el ser humano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Book Antiqua" pitchFamily="18" charset="0"/>
                <a:ea typeface="Times New Roman" pitchFamily="18" charset="0"/>
              </a:rPr>
              <a:t>Esa noche… Ah esa noche…el instante se  cubrió de eternidad.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400" dirty="0" smtClean="0">
                <a:latin typeface="Book Antiqua" pitchFamily="18" charset="0"/>
              </a:rPr>
              <a:t>3 de Febrero del 2011</a:t>
            </a:r>
            <a:endParaRPr kumimoji="0" lang="es-ES" sz="1400" b="0" i="0" u="none" strike="noStrike" cap="none" normalizeH="0" baseline="0" dirty="0" smtClean="0">
              <a:ln>
                <a:noFill/>
              </a:ln>
              <a:effectLst/>
              <a:latin typeface="Book Antiqua" pitchFamily="18" charset="0"/>
            </a:endParaRPr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868144" y="6021288"/>
            <a:ext cx="2133600" cy="365125"/>
          </a:xfrm>
        </p:spPr>
        <p:txBody>
          <a:bodyPr/>
          <a:lstStyle/>
          <a:p>
            <a:fld id="{D69069E8-137B-47A1-9E55-617B15ABAF8D}" type="datetime3">
              <a:rPr lang="en-US" sz="2000" smtClean="0">
                <a:solidFill>
                  <a:srgbClr val="FF0000"/>
                </a:solidFill>
              </a:rPr>
              <a:pPr/>
              <a:t>10 January 2012</a:t>
            </a:fld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020272" y="476672"/>
            <a:ext cx="159601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Presentación</a:t>
            </a:r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Sin fines </a:t>
            </a:r>
          </a:p>
          <a:p>
            <a:pPr algn="ctr"/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lucro</a:t>
            </a:r>
            <a:endParaRPr lang="en-U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1" name="Picture 7" descr="C:\Documents and Settings\Administrador\Mis documentos\CONVOCATORIAS PPS\CONVOCATORIA DE MARZO 2011\Nueva carpeta\ruisenorpechiazu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7304" y="5229200"/>
            <a:ext cx="1216696" cy="908720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0"/>
            <a:ext cx="8964488" cy="188640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0"/>
            <a:ext cx="8964488" cy="188640"/>
          </a:xfrm>
          <a:prstGeom prst="rect">
            <a:avLst/>
          </a:prstGeom>
          <a:noFill/>
        </p:spPr>
      </p:pic>
      <p:pic>
        <p:nvPicPr>
          <p:cNvPr id="14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346677" y="3339193"/>
            <a:ext cx="6858000" cy="179614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Mis documentos\CONVOCATORIAS PPS\CONVOCATORIA DE MARZO 2011\flechasroj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625193" y="3339193"/>
            <a:ext cx="6858000" cy="179614"/>
          </a:xfrm>
          <a:prstGeom prst="rect">
            <a:avLst/>
          </a:prstGeom>
          <a:noFill/>
        </p:spPr>
      </p:pic>
      <p:pic>
        <p:nvPicPr>
          <p:cNvPr id="21508" name="Picture 4" descr="C:\Documents and Settings\Administrador\Mis documentos\REGALOS DE PASCUA\DE ALICIA\Animación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6165304"/>
            <a:ext cx="887536" cy="415442"/>
          </a:xfrm>
          <a:prstGeom prst="rect">
            <a:avLst/>
          </a:prstGeom>
          <a:noFill/>
        </p:spPr>
      </p:pic>
    </p:spTree>
  </p:cSld>
  <p:clrMapOvr>
    <a:masterClrMapping/>
  </p:clrMapOvr>
  <p:transition advTm="7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448</Words>
  <Application>Microsoft Office PowerPoint</Application>
  <PresentationFormat>Presentación en pantalla (4:3)</PresentationFormat>
  <Paragraphs>113</Paragraphs>
  <Slides>12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Calibri</vt:lpstr>
      <vt:lpstr>Book Antiqua</vt:lpstr>
      <vt:lpstr>Times New Roman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93</cp:revision>
  <dcterms:created xsi:type="dcterms:W3CDTF">2011-04-14T17:59:25Z</dcterms:created>
  <dcterms:modified xsi:type="dcterms:W3CDTF">2012-01-10T15:31:43Z</dcterms:modified>
</cp:coreProperties>
</file>