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  <p:sldMasterId id="2147483744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Cg4pMidGQTmeE+Z9aZkqg==" hashData="hcxd0oqsCMmZufeG8aDEJB0QhRyvp9Zu7n4C+K/YGDbMvcssBQVXHm2ncRgMmAe1f7wa+ffpkrDwsdl1e/+e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>
        <p:scale>
          <a:sx n="90" d="100"/>
          <a:sy n="90" d="100"/>
        </p:scale>
        <p:origin x="75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90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8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9353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299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8119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119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8329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958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472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8266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421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2399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38478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93346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8216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7893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81530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9C9D27-ADDC-A1EA-BEA4-5F22F01D1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4A5C060-A936-43D2-AB7A-26287CA66C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0AD52D-3C3E-6804-0593-2085D72FD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499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95E0465-C709-4891-99ED-2106F94BDC3F}" type="datetimeFigureOut">
              <a:rPr lang="es-ES" smtClean="0"/>
              <a:t>12/10/2024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s-E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46F8262-EE5A-470C-B995-719E7FFCD4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8102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8F1CC55-30E2-635B-BB72-117B2E5869B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51757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gif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F8AEBF6-CB8C-4856-432C-A141E19884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91" b="25777"/>
          <a:stretch/>
        </p:blipFill>
        <p:spPr>
          <a:xfrm>
            <a:off x="510987" y="3429000"/>
            <a:ext cx="8643645" cy="2962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F062F13-2806-61B8-AA0F-C406E9019B46}"/>
              </a:ext>
            </a:extLst>
          </p:cNvPr>
          <p:cNvSpPr txBox="1"/>
          <p:nvPr/>
        </p:nvSpPr>
        <p:spPr>
          <a:xfrm>
            <a:off x="4324063" y="780256"/>
            <a:ext cx="60944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sz="4800" i="1" dirty="0">
                <a:solidFill>
                  <a:schemeClr val="bg1"/>
                </a:solidFill>
                <a:latin typeface="Bell MT" panose="02020503060305020303" pitchFamily="18" charset="0"/>
              </a:rPr>
              <a:t>Es el </a:t>
            </a:r>
          </a:p>
          <a:p>
            <a:r>
              <a:rPr lang="es-ES" altLang="es-ES" sz="4800" i="1" dirty="0">
                <a:solidFill>
                  <a:schemeClr val="bg1"/>
                </a:solidFill>
                <a:latin typeface="Bell MT" panose="02020503060305020303" pitchFamily="18" charset="0"/>
              </a:rPr>
              <a:t>      calor de </a:t>
            </a:r>
          </a:p>
          <a:p>
            <a:r>
              <a:rPr lang="es-ES" altLang="es-ES" sz="48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        mi cuerpo </a:t>
            </a:r>
            <a:endParaRPr lang="es-ES" sz="4800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8" name="Picture 24">
            <a:extLst>
              <a:ext uri="{FF2B5EF4-FFF2-40B4-BE49-F238E27FC236}">
                <a16:creationId xmlns:a16="http://schemas.microsoft.com/office/drawing/2014/main" id="{A1ACA85F-8346-C6BA-A106-A5D1338263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35" b="7059"/>
          <a:stretch/>
        </p:blipFill>
        <p:spPr bwMode="auto">
          <a:xfrm>
            <a:off x="510988" y="3429000"/>
            <a:ext cx="8643644" cy="28642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7">
            <a:extLst>
              <a:ext uri="{FF2B5EF4-FFF2-40B4-BE49-F238E27FC236}">
                <a16:creationId xmlns:a16="http://schemas.microsoft.com/office/drawing/2014/main" id="{F6A1B931-7D9D-82DA-37FF-B0A2CCAA1C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35"/>
          <a:stretch/>
        </p:blipFill>
        <p:spPr bwMode="auto">
          <a:xfrm>
            <a:off x="1219198" y="2725272"/>
            <a:ext cx="8498959" cy="29628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6">
            <a:extLst>
              <a:ext uri="{FF2B5EF4-FFF2-40B4-BE49-F238E27FC236}">
                <a16:creationId xmlns:a16="http://schemas.microsoft.com/office/drawing/2014/main" id="{1D8E356B-BBFA-FBC5-3DE0-590157C03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2429" y="2825784"/>
            <a:ext cx="264042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Te conozco en las noches en que no concilio el sueño,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te conozco cuando mis deseos se apoderan de ti.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Cuando tú no llegas a mí por las noches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llanto y tristeza hay en mi rostro. </a:t>
            </a:r>
          </a:p>
        </p:txBody>
      </p:sp>
      <p:pic>
        <p:nvPicPr>
          <p:cNvPr id="25" name="Imagen 24" descr="Imagen borrosa de una persona&#10;&#10;Descripción generada automáticamente con confianza baja">
            <a:extLst>
              <a:ext uri="{FF2B5EF4-FFF2-40B4-BE49-F238E27FC236}">
                <a16:creationId xmlns:a16="http://schemas.microsoft.com/office/drawing/2014/main" id="{4A26E5B3-E55A-FB0E-3D76-8120130EE9C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8" y="2725272"/>
            <a:ext cx="8498959" cy="2962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15">
            <a:extLst>
              <a:ext uri="{FF2B5EF4-FFF2-40B4-BE49-F238E27FC236}">
                <a16:creationId xmlns:a16="http://schemas.microsoft.com/office/drawing/2014/main" id="{D40983B5-F496-DA33-A04C-3CB2C5A8EB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8" b="55920"/>
          <a:stretch/>
        </p:blipFill>
        <p:spPr bwMode="auto">
          <a:xfrm flipH="1">
            <a:off x="1954298" y="1918447"/>
            <a:ext cx="8646362" cy="3039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AC1EC4B8-8950-0CD2-D730-ED0A25852988}"/>
              </a:ext>
            </a:extLst>
          </p:cNvPr>
          <p:cNvSpPr txBox="1"/>
          <p:nvPr/>
        </p:nvSpPr>
        <p:spPr>
          <a:xfrm>
            <a:off x="7591647" y="1918447"/>
            <a:ext cx="27963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Es el calor de mi cuerpo qué te busca en la obscuridad,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mis manos en busca de tus manos, 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mi boca en busca de tus labios,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me desespera no encontrarte entre mis deseos. </a:t>
            </a:r>
          </a:p>
        </p:txBody>
      </p:sp>
      <p:pic>
        <p:nvPicPr>
          <p:cNvPr id="28" name="Imagen 27" descr="Vista de un atardecer en el mar&#10;&#10;Descripción generada automáticamente">
            <a:extLst>
              <a:ext uri="{FF2B5EF4-FFF2-40B4-BE49-F238E27FC236}">
                <a16:creationId xmlns:a16="http://schemas.microsoft.com/office/drawing/2014/main" id="{D9AAD9A6-7287-D23E-E1F1-1A121BF85BE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302" y="1918447"/>
            <a:ext cx="8646358" cy="2940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2DAAEC30-5733-6FAB-F457-5297EF35783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09" b="35773"/>
          <a:stretch/>
        </p:blipFill>
        <p:spPr>
          <a:xfrm>
            <a:off x="2680447" y="1264024"/>
            <a:ext cx="8462475" cy="296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FFA366FD-12B2-23A4-BA7C-D6C57CBE8D12}"/>
              </a:ext>
            </a:extLst>
          </p:cNvPr>
          <p:cNvSpPr txBox="1"/>
          <p:nvPr/>
        </p:nvSpPr>
        <p:spPr>
          <a:xfrm>
            <a:off x="2828781" y="1264024"/>
            <a:ext cx="224294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¡Ven amor a mis noches!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¡Ven amor a mis deseos!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Humedéceme la piel, báñame con tu sudor, 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dame el cansancio que busco noche a noche.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C0F88061-45C3-475D-252E-54866ABC3DA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80447" y="1264024"/>
            <a:ext cx="8462475" cy="296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C5DA868A-F883-53FD-A560-952DFDED202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2" t="3335" r="372" b="42269"/>
          <a:stretch/>
        </p:blipFill>
        <p:spPr>
          <a:xfrm>
            <a:off x="3567953" y="681318"/>
            <a:ext cx="8113060" cy="2976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Rectangle 6">
            <a:extLst>
              <a:ext uri="{FF2B5EF4-FFF2-40B4-BE49-F238E27FC236}">
                <a16:creationId xmlns:a16="http://schemas.microsoft.com/office/drawing/2014/main" id="{94DD86C5-B22F-48D8-9941-8C412A9B59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241" y="681318"/>
            <a:ext cx="255591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Te conozco en las noches en que no concilio el sueño,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te conozco cuando mis deseos se apoderan de ti.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Cuando tú no llegas a mí por las noches</a:t>
            </a:r>
            <a:b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ell MT" panose="02020503060305020303" pitchFamily="18" charset="0"/>
              </a:rPr>
              <a:t>llanto y tristeza hay en mi rostro. </a:t>
            </a:r>
          </a:p>
        </p:txBody>
      </p:sp>
      <p:pic>
        <p:nvPicPr>
          <p:cNvPr id="34" name="Imagen 33" descr="Horno de fuego&#10;&#10;Descripción generada automáticamente con confianza media">
            <a:extLst>
              <a:ext uri="{FF2B5EF4-FFF2-40B4-BE49-F238E27FC236}">
                <a16:creationId xmlns:a16="http://schemas.microsoft.com/office/drawing/2014/main" id="{FA4578A7-F1B6-6157-6DE6-9934E06BC7A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3" y="681318"/>
            <a:ext cx="8113059" cy="2976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Text Box 18">
            <a:extLst>
              <a:ext uri="{FF2B5EF4-FFF2-40B4-BE49-F238E27FC236}">
                <a16:creationId xmlns:a16="http://schemas.microsoft.com/office/drawing/2014/main" id="{1A8B8192-6440-DAEA-BB4D-FAFDCDD5D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69586" y="5435192"/>
            <a:ext cx="150927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36" name="Text Box 20">
            <a:extLst>
              <a:ext uri="{FF2B5EF4-FFF2-40B4-BE49-F238E27FC236}">
                <a16:creationId xmlns:a16="http://schemas.microsoft.com/office/drawing/2014/main" id="{91DB88C9-42F9-C7AD-A407-62F07A63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420" y="6996951"/>
            <a:ext cx="359282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37" name="audio1">
            <a:hlinkClick r:id="" action="ppaction://media"/>
            <a:extLst>
              <a:ext uri="{FF2B5EF4-FFF2-40B4-BE49-F238E27FC236}">
                <a16:creationId xmlns:a16="http://schemas.microsoft.com/office/drawing/2014/main" id="{F5D4A6B0-56B9-387A-2A10-54E12E1DE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391628" y="755797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tmFilter="0,0; .5, 1; 1, 1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xit" presetSubtype="0" fill="hold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0" tmFilter="0,0; .5, 0; 1, 1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53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5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 tmFilter="0,0; .5, 0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7500"/>
                            </p:stCondLst>
                            <p:childTnLst>
                              <p:par>
                                <p:cTn id="70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15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6000"/>
                            </p:stCondLst>
                            <p:childTnLst>
                              <p:par>
                                <p:cTn id="89" presetID="21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000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 tmFilter="0,0; .5, 1; 1, 1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1" presetClass="exit" presetSubtype="0" fill="hold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0" tmFilter="0,0; .5, 0; 1, 1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78000"/>
                            </p:stCondLst>
                            <p:childTnLst>
                              <p:par>
                                <p:cTn id="114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2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4" grpId="0"/>
      <p:bldP spid="24" grpId="0" build="allAtOnce"/>
      <p:bldP spid="27" grpId="0"/>
      <p:bldP spid="27" grpId="1"/>
      <p:bldP spid="30" grpId="0"/>
      <p:bldP spid="30" grpId="1"/>
      <p:bldP spid="33" grpId="0" build="allAtOnce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02A3297-0D6C-90FC-54FF-5D392D2BB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7993453-0000-7E11-DC49-E98CE95A5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48C781C6-E15A-179F-A1C3-222911507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CE75A93-9D8A-1F7B-6B17-D6802121C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0888AF4-FBDB-1FEB-E4AA-7040DA3390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BB245EE-F785-E813-6AC8-7E3F6F636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F41E296-FB48-EF4C-B215-DD42597F0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0BBB1CC-DA5F-4414-CB17-06390837F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81460DC-054F-B171-F3FA-1215D3017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BE72DD2-41BA-6D62-24EA-30D230E54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8E6F3CA-3B4F-256B-55EC-1F4CA3DCA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E157D08-F123-0BF9-56DD-6B7B359100F3}"/>
              </a:ext>
            </a:extLst>
          </p:cNvPr>
          <p:cNvSpPr txBox="1"/>
          <p:nvPr/>
        </p:nvSpPr>
        <p:spPr>
          <a:xfrm>
            <a:off x="138223" y="7060019"/>
            <a:ext cx="818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146133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de reuniones Ion">
  <a:themeElements>
    <a:clrScheme name="Sala de reuniones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a de reuniones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de reuniones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242</TotalTime>
  <Words>197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Book Antiqua</vt:lpstr>
      <vt:lpstr>Century Gothic</vt:lpstr>
      <vt:lpstr>Kristen ITC</vt:lpstr>
      <vt:lpstr>Wingdings 3</vt:lpstr>
      <vt:lpstr>Sala de reuniones Ion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 el calor de mi cuerpo .......</dc:title>
  <dc:subject>ppsx</dc:subject>
  <dc:creator>jrvallegomez@outlook.es</dc:creator>
  <cp:keywords>poesia</cp:keywords>
  <cp:lastModifiedBy>jose ruiz</cp:lastModifiedBy>
  <cp:revision>6</cp:revision>
  <dcterms:created xsi:type="dcterms:W3CDTF">2023-07-11T11:42:01Z</dcterms:created>
  <dcterms:modified xsi:type="dcterms:W3CDTF">2024-10-12T07:45:33Z</dcterms:modified>
</cp:coreProperties>
</file>