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Monotype Corsiva" pitchFamily="66" charset="0"/>
      <p:italic r:id="rId6"/>
    </p:embeddedFont>
    <p:embeddedFont>
      <p:font typeface="Fiolex Girls" pitchFamily="34" charset="0"/>
      <p:regular r:id="rId7"/>
    </p:embeddedFont>
    <p:embeddedFont>
      <p:font typeface="Comic Sans MS" pitchFamily="66" charset="0"/>
      <p:regular r:id="rId8"/>
      <p:bold r:id="rId9"/>
    </p:embeddedFont>
    <p:embeddedFont>
      <p:font typeface="Calibri" pitchFamily="34" charset="0"/>
      <p:regular r:id="rId10"/>
      <p:bold r:id="rId11"/>
      <p:italic r:id="rId12"/>
      <p:boldItalic r:id="rId13"/>
    </p:embeddedFont>
    <p:embeddedFont>
      <p:font typeface="Kristen ITC" pitchFamily="66" charset="0"/>
      <p:regular r:id="rId14"/>
    </p:embeddedFont>
  </p:embeddedFontLst>
  <p:defaultTextStyle>
    <a:defPPr>
      <a:defRPr lang="es-UY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iEWU8iaOZKIG8JMXujpqw==" hashData="HcIsBhe3oGBeAYDFULDQ1BXYlX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11A0B"/>
    <a:srgbClr val="625B3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5C44456-EA58-493A-8E52-E4F5E97C7A7C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2851484-263C-4154-9DCB-9EAED2143CE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1536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C4C3990-EF7B-40B8-B208-3CECA6D13948}" type="slidenum">
              <a:rPr lang="es-UY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UY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097AD-EE40-4225-A263-BFA64241C410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8684C-9C24-4A93-93B2-3844E5DCD139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64C1A-BBAA-44CD-8695-3D0FBA33ACEF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08F90-1ED7-4A6E-A408-C97DFD6187E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4E9C2-A4A6-4A89-86BC-DAF4E8CB7682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7D6CD-3C80-425E-A630-DD71085117E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4BDB2-3521-40A6-8073-338ED18760E9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F542D-7F3C-4722-B2A4-EB3E6E71802F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A6384-DBE6-482C-B06E-9C7CCC420F48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7E0CD-B787-486E-AE17-75D621DFEFA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15F3-0FEF-4425-8984-263CF1AB9678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92FDD-43CA-4FD9-B351-58124A239825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C1C0C-B275-45DE-95CD-045649AAC2E0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5CE6-0A8A-4AF7-B20A-7CF315301597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D37B4-2462-4FA6-9629-2A0D61C36AB0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0DA32-FC8E-478C-9DF0-EEF55A6C2A9D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22C0D-3ADC-4F05-8DCB-1131945FB2D3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C5FC8-249B-4362-8871-014225628F41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192CC-D265-420E-9E66-1F81354E578F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89D3D-C29D-4224-8743-6C1084270E7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DD8EB-7622-4C01-8904-1F7F41F6EA15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5CD51-0EE0-49A3-B192-EFF0AF8ECC2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Ovr>
    <a:masterClrMapping/>
  </p:clrMapOvr>
  <p:transition spd="slow" advClick="0">
    <p:fade/>
    <p:sndAc>
      <p:stSnd>
        <p:snd r:embed="rId1" name="VYoung&amp;PLee-JohnnyGuitar12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UY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9056B7-4782-48B2-8D6C-F9537C2478F2}" type="datetimeFigureOut">
              <a:rPr lang="es-UY"/>
              <a:pPr>
                <a:defRPr/>
              </a:pPr>
              <a:t>07/06/2017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ED9C6E8-5E87-4A83-8C96-87D77FA63AC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>
    <p:fade/>
    <p:sndAc>
      <p:stSnd>
        <p:snd r:embed="rId13" name="VYoung&amp;PLee-JohnnyGuitar12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859338" y="4149725"/>
            <a:ext cx="24495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2000">
                <a:solidFill>
                  <a:srgbClr val="511A0B"/>
                </a:solidFill>
                <a:latin typeface="Monotype Corsiva" pitchFamily="66" charset="0"/>
              </a:rPr>
              <a:t>Alfonso Cabello Jiménez</a:t>
            </a: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643438" y="3068638"/>
            <a:ext cx="289534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000" dirty="0">
                <a:solidFill>
                  <a:srgbClr val="511A0B"/>
                </a:solidFill>
                <a:latin typeface="Fiolex Girls" pitchFamily="34" charset="0"/>
              </a:rPr>
              <a:t>Es el Amor</a:t>
            </a:r>
            <a:endParaRPr lang="es-UY" sz="6000" dirty="0">
              <a:solidFill>
                <a:srgbClr val="511A0B"/>
              </a:solidFill>
              <a:latin typeface="Fiolex Girls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148064" y="5877272"/>
            <a:ext cx="3631122" cy="72173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800" dirty="0">
                <a:solidFill>
                  <a:srgbClr val="511A0B"/>
                </a:solidFill>
                <a:latin typeface="Fiolex Girls" pitchFamily="34" charset="0"/>
                <a:cs typeface="+mn-cs"/>
              </a:rPr>
              <a:t>Ines, </a:t>
            </a:r>
            <a:r>
              <a:rPr lang="en-US" sz="3800" dirty="0" err="1">
                <a:solidFill>
                  <a:srgbClr val="511A0B"/>
                </a:solidFill>
                <a:latin typeface="Fiolex Girls" pitchFamily="34" charset="0"/>
                <a:cs typeface="+mn-cs"/>
              </a:rPr>
              <a:t>difundiendo</a:t>
            </a:r>
            <a:r>
              <a:rPr lang="en-US" sz="3800" dirty="0">
                <a:solidFill>
                  <a:srgbClr val="511A0B"/>
                </a:solidFill>
                <a:latin typeface="Fiolex Girls" pitchFamily="34" charset="0"/>
                <a:cs typeface="+mn-cs"/>
              </a:rPr>
              <a:t> </a:t>
            </a:r>
            <a:r>
              <a:rPr lang="en-US" sz="3800" dirty="0" err="1">
                <a:solidFill>
                  <a:srgbClr val="511A0B"/>
                </a:solidFill>
                <a:latin typeface="Fiolex Girls" pitchFamily="34" charset="0"/>
                <a:cs typeface="+mn-cs"/>
              </a:rPr>
              <a:t>Poesia</a:t>
            </a:r>
            <a:r>
              <a:rPr lang="en-US" sz="4090" dirty="0">
                <a:solidFill>
                  <a:srgbClr val="511A0B"/>
                </a:solidFill>
                <a:latin typeface="Fiolex Girls" pitchFamily="34" charset="0"/>
                <a:cs typeface="+mn-cs"/>
              </a:rPr>
              <a:t>.</a:t>
            </a:r>
            <a:endParaRPr lang="es-UY" sz="4090" dirty="0">
              <a:solidFill>
                <a:srgbClr val="511A0B"/>
              </a:solidFill>
              <a:latin typeface="Fiolex Girls" pitchFamily="34" charset="0"/>
              <a:cs typeface="+mn-cs"/>
            </a:endParaRPr>
          </a:p>
        </p:txBody>
      </p:sp>
      <p:pic>
        <p:nvPicPr>
          <p:cNvPr id="14341" name="6 Imagen" descr="Imagen1bella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57362"/>
            <a:ext cx="3903663" cy="510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  <p:sndAc>
      <p:stSnd>
        <p:snd r:embed="rId3" name="VYoung&amp;PLee-JohnnyGuitar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076825" y="2349500"/>
            <a:ext cx="30607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1200">
                <a:solidFill>
                  <a:srgbClr val="511A0B"/>
                </a:solidFill>
                <a:latin typeface="Comic Sans MS" pitchFamily="66" charset="0"/>
              </a:rPr>
              <a:t>Es el amor quien ríe delirante,</a:t>
            </a:r>
            <a:br>
              <a:rPr lang="es-UY" sz="120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>
                <a:solidFill>
                  <a:srgbClr val="511A0B"/>
                </a:solidFill>
                <a:latin typeface="Comic Sans MS" pitchFamily="66" charset="0"/>
              </a:rPr>
              <a:t>con sus luengos cabellos desprendidos.</a:t>
            </a:r>
            <a:br>
              <a:rPr lang="es-UY" sz="120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>
                <a:solidFill>
                  <a:srgbClr val="511A0B"/>
                </a:solidFill>
                <a:latin typeface="Comic Sans MS" pitchFamily="66" charset="0"/>
              </a:rPr>
              <a:t>Es el amor quien funde corazones</a:t>
            </a:r>
            <a:br>
              <a:rPr lang="es-UY" sz="120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>
                <a:solidFill>
                  <a:srgbClr val="511A0B"/>
                </a:solidFill>
                <a:latin typeface="Comic Sans MS" pitchFamily="66" charset="0"/>
              </a:rPr>
              <a:t>y canta de pasión enloquecido.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076825" y="3213100"/>
            <a:ext cx="27352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1200" dirty="0">
                <a:solidFill>
                  <a:srgbClr val="511A0B"/>
                </a:solidFill>
                <a:latin typeface="Comic Sans MS" pitchFamily="66" charset="0"/>
              </a:rPr>
              <a:t>Es el amor, henchido de esperanza,</a:t>
            </a:r>
            <a:br>
              <a:rPr lang="es-UY" sz="1200" dirty="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 dirty="0">
                <a:solidFill>
                  <a:srgbClr val="511A0B"/>
                </a:solidFill>
                <a:latin typeface="Comic Sans MS" pitchFamily="66" charset="0"/>
              </a:rPr>
              <a:t>ciego, sordo, angustiado, posesivo,</a:t>
            </a:r>
            <a:br>
              <a:rPr lang="es-UY" sz="1200" dirty="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 dirty="0">
                <a:solidFill>
                  <a:srgbClr val="511A0B"/>
                </a:solidFill>
                <a:latin typeface="Comic Sans MS" pitchFamily="66" charset="0"/>
              </a:rPr>
              <a:t>quien quiere dominar el universo</a:t>
            </a:r>
            <a:br>
              <a:rPr lang="es-UY" sz="1200" dirty="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 dirty="0">
                <a:solidFill>
                  <a:srgbClr val="511A0B"/>
                </a:solidFill>
                <a:latin typeface="Comic Sans MS" pitchFamily="66" charset="0"/>
              </a:rPr>
              <a:t>en lucha sideral consigo mismo</a:t>
            </a:r>
            <a:r>
              <a:rPr lang="es-UY" sz="1200" dirty="0">
                <a:solidFill>
                  <a:schemeClr val="tx2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5076825" y="4076700"/>
            <a:ext cx="25908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1200">
                <a:solidFill>
                  <a:srgbClr val="511A0B"/>
                </a:solidFill>
                <a:latin typeface="Comic Sans MS" pitchFamily="66" charset="0"/>
              </a:rPr>
              <a:t>Es el amor, locura, desenfreno,</a:t>
            </a:r>
            <a:br>
              <a:rPr lang="es-UY" sz="120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>
                <a:solidFill>
                  <a:srgbClr val="511A0B"/>
                </a:solidFill>
                <a:latin typeface="Comic Sans MS" pitchFamily="66" charset="0"/>
              </a:rPr>
              <a:t>eterno frenesí, fiebre, delirio.</a:t>
            </a:r>
            <a:br>
              <a:rPr lang="es-UY" sz="120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>
                <a:solidFill>
                  <a:srgbClr val="511A0B"/>
                </a:solidFill>
                <a:latin typeface="Comic Sans MS" pitchFamily="66" charset="0"/>
              </a:rPr>
              <a:t>Es el amor, un beso que se escapa</a:t>
            </a:r>
            <a:br>
              <a:rPr lang="es-UY" sz="120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>
                <a:solidFill>
                  <a:srgbClr val="511A0B"/>
                </a:solidFill>
                <a:latin typeface="Comic Sans MS" pitchFamily="66" charset="0"/>
              </a:rPr>
              <a:t>mirando fijamente al infinito</a:t>
            </a:r>
            <a:r>
              <a:rPr lang="es-UY" sz="140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5076825" y="4941888"/>
            <a:ext cx="3095625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UY" sz="1200" dirty="0">
                <a:solidFill>
                  <a:srgbClr val="511A0B"/>
                </a:solidFill>
                <a:latin typeface="Comic Sans MS" pitchFamily="66" charset="0"/>
              </a:rPr>
              <a:t>Es el amor, el lirio delicado</a:t>
            </a:r>
            <a:br>
              <a:rPr lang="es-UY" sz="1200" dirty="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 dirty="0">
                <a:solidFill>
                  <a:srgbClr val="511A0B"/>
                </a:solidFill>
                <a:latin typeface="Comic Sans MS" pitchFamily="66" charset="0"/>
              </a:rPr>
              <a:t>que embriaga con su aroma los sentidos.</a:t>
            </a:r>
            <a:br>
              <a:rPr lang="es-UY" sz="1200" dirty="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 dirty="0">
                <a:solidFill>
                  <a:srgbClr val="511A0B"/>
                </a:solidFill>
                <a:latin typeface="Comic Sans MS" pitchFamily="66" charset="0"/>
              </a:rPr>
              <a:t>Es el amor, la excelsa melodía</a:t>
            </a:r>
            <a:br>
              <a:rPr lang="es-UY" sz="1200" dirty="0">
                <a:solidFill>
                  <a:srgbClr val="511A0B"/>
                </a:solidFill>
                <a:latin typeface="Comic Sans MS" pitchFamily="66" charset="0"/>
              </a:rPr>
            </a:br>
            <a:r>
              <a:rPr lang="es-UY" sz="1200" dirty="0">
                <a:solidFill>
                  <a:srgbClr val="511A0B"/>
                </a:solidFill>
                <a:latin typeface="Comic Sans MS" pitchFamily="66" charset="0"/>
              </a:rPr>
              <a:t>que vibra en los acordes de un suspiro</a:t>
            </a:r>
            <a:r>
              <a:rPr lang="es-UY" sz="1400" dirty="0">
                <a:solidFill>
                  <a:srgbClr val="511A0B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16391" name="14 Imagen" descr="Imagen1bella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3975671" cy="5040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323850" y="260350"/>
            <a:ext cx="8424863" cy="6264275"/>
          </a:xfrm>
          <a:prstGeom prst="rect">
            <a:avLst/>
          </a:prstGeom>
          <a:noFill/>
          <a:ln w="53975" cap="flat" cmpd="dbl" algn="ctr">
            <a:solidFill>
              <a:srgbClr val="511A0B"/>
            </a:solidFill>
            <a:bevel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UY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292080" y="4077072"/>
            <a:ext cx="2877711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dirty="0" smtClean="0">
                <a:solidFill>
                  <a:srgbClr val="511A0B"/>
                </a:solidFill>
                <a:latin typeface="Fiolex Girls" pitchFamily="34" charset="0"/>
              </a:rPr>
              <a:t>inesgaret@gmail.com</a:t>
            </a:r>
            <a:endParaRPr lang="es-UY" sz="3500" dirty="0">
              <a:solidFill>
                <a:srgbClr val="511A0B"/>
              </a:solidFill>
              <a:latin typeface="Fiolex Girls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 advClick="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86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42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120"/>
                            </p:stCondLst>
                            <p:childTnLst>
                              <p:par>
                                <p:cTn id="21" presetID="10" presetClass="exit" presetSubtype="0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412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8620"/>
                            </p:stCondLst>
                            <p:childTnLst>
                              <p:par>
                                <p:cTn id="38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3.64162E-6 C 0.00921 -0.02081 0.02587 -0.05041 0.04549 -0.05041 C 0.07466 -0.05041 0.09844 -0.01966 0.09844 0.01965 C 0.09844 0.03237 0.09584 0.04416 0.09115 0.05456 C 0.09202 0.05456 -4.16667E-6 0.21017 -4.16667E-6 0.21179 C -4.16667E-6 0.21017 -0.09218 0.05456 -0.09149 0.05456 C -0.09618 0.04416 -0.09843 0.03237 -0.09843 0.01965 C -0.09843 -0.01966 -0.075 -0.05041 -0.04496 -0.05041 C -0.02621 -0.05041 -0.00954 -0.02081 -4.16667E-6 3.64162E-6 Z " pathEditMode="relative" rAng="0" ptsTypes="fffffffff">
                                      <p:cBhvr>
                                        <p:cTn id="39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702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7" grpId="1"/>
      <p:bldP spid="9" grpId="0"/>
      <p:bldP spid="9" grpId="1"/>
      <p:bldP spid="10" grpId="0"/>
      <p:bldP spid="10" grpId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59</Words>
  <Application>Microsoft Office PowerPoint</Application>
  <PresentationFormat>Presentación en pantalla (4:3)</PresentationFormat>
  <Paragraphs>11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Monotype Corsiva</vt:lpstr>
      <vt:lpstr>Fiolex Girls</vt:lpstr>
      <vt:lpstr>Comic Sans MS</vt:lpstr>
      <vt:lpstr>Calibri</vt:lpstr>
      <vt:lpstr>Kristen ITC</vt:lpstr>
      <vt:lpstr>Tema de Office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48</cp:revision>
  <dcterms:created xsi:type="dcterms:W3CDTF">2017-06-03T13:35:40Z</dcterms:created>
  <dcterms:modified xsi:type="dcterms:W3CDTF">2017-06-07T18:17:15Z</dcterms:modified>
</cp:coreProperties>
</file>