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mbria" panose="02040503050406030204" pitchFamily="18" charset="0"/>
      <p:regular r:id="rId13"/>
      <p:bold r:id="rId14"/>
      <p:italic r:id="rId15"/>
      <p:boldItalic r:id="rId16"/>
    </p:embeddedFont>
    <p:embeddedFont>
      <p:font typeface="Candara" panose="020E0502030303020204" pitchFamily="34" charset="0"/>
      <p:regular r:id="rId17"/>
      <p:bold r:id="rId18"/>
      <p:italic r:id="rId19"/>
      <p:boldItalic r:id="rId20"/>
    </p:embeddedFont>
    <p:embeddedFont>
      <p:font typeface="Fiolex Girls" panose="020B0603050302020204" pitchFamily="34" charset="0"/>
      <p:regular r:id="rId21"/>
    </p:embeddedFont>
    <p:embeddedFont>
      <p:font typeface="Great Vibes" panose="02000507080000020002" pitchFamily="2" charset="0"/>
      <p:regular r:id="rId22"/>
    </p:embeddedFont>
    <p:embeddedFont>
      <p:font typeface="Kristen ITC" panose="03050502040202030202" pitchFamily="66" charset="0"/>
      <p:regular r:id="rId23"/>
    </p:embeddedFont>
    <p:embeddedFont>
      <p:font typeface="Monotype Corsiva" panose="03010101010201010101" pitchFamily="66" charset="0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lFR4NhTDUAYWPkL4g4jbA==" hashData="Dflqu1jIPnvhlJ31/H4SLqthQNsNDtCz83BXmR2dVuspHJKaDbHBvZ+4FCpQrXV00yx36bVrl/f2XqBGFdKB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00"/>
    <a:srgbClr val="3448AF"/>
    <a:srgbClr val="5059C8"/>
    <a:srgbClr val="FD95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tableStyles" Target="tableStyle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FA9F78-25EF-4B42-A02B-A37D258460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2D9106B-ADF3-4933-BDBE-C7683B4E3B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D79AEE-AF04-4CA8-A347-C56FD4058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50A96D-3E59-4864-AFF0-7902D2C8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8833B7-DCB3-4B1E-AD65-72A954B88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0560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B742CD-8AE6-4CD1-9191-159354EC0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D50B04-0626-40A0-A2A0-96B96E941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4B2114-CFFB-44EC-A2BD-6766558D7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D17918-1975-4D46-A764-A8D8FFD9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1B4B69-0558-4FE9-A453-1F36F7CF1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3397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7BD45F-218C-4B3A-9548-1A84A095A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D061B2-C0DE-4D35-80C4-5631A40AE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7BB414-E1EF-4549-BE76-47FFE4319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B25845-F985-4AE8-9A11-8AB2CBA4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40B05A-73E5-4D79-AF30-A25CE2925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1676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2AE67B-6D4D-4480-93AE-D7FB907CD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12E9E1-76E9-4B70-9BAF-07CEDA70C0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643DC07-1949-4900-A76F-43501C534E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F075D0-30FC-49F4-8F32-9AB8F00EE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67500-6E00-4580-BC73-8941F8389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4A7616-5AA8-47E9-97E4-97AF444CB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985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B3E3DF-6AF0-4580-878C-EE21635A8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1703D04-3ABD-41DD-9F0C-B5DF9CC3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D0D5A6-2D17-42DA-8630-4D366C703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A04829F-CA78-44AE-BB5B-FD90C76837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449BA8-A20F-4AEB-9CCA-0F39D8023E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1FBCECE-7CC4-4417-8C0C-27845FB71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EEC2AD2-1BB1-4C50-A9E4-9C8B03E19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46BB69C-361E-4C3D-BD81-E9ADF30A7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7605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0F690D-B9C5-412C-949D-BC22088FC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E9F1EE7-B43C-4F6E-8572-53BA1DF8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F6E64C-D3BF-42EE-906F-4E79DABFD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FE435F2-12FC-4AFD-94C1-B608C022D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4150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A56A4A-1AEA-4003-9076-ACBE842EA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5E565FF-2E1A-43B1-AF8D-04EE76F64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A115DFB-5AD1-4276-80A9-CADBD0F97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426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2A0AB7-0AF3-491E-9FFA-6B8EFEAA2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0A7C81-FB85-4C90-8E0E-C1BC51E57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9942EE-1FDC-48B7-AA6A-D9B4D4D5D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CE4400-2996-477D-8857-827E15D8A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029CDD1-12DE-4F44-92B8-58A32EDB1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434C62-BCAC-4144-B972-731480E41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721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28669-64F0-4F2B-8939-2D39FC88E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3CBDC4D-27D3-4B01-9229-0C38DBCD32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87C878E-5261-4EF9-BDC0-76782BDCC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A042DA-BF5A-484A-AB8A-311A1DC83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793C10-4CF1-4755-AA2E-7DF5CF5C3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C40BE5-39B4-4722-ACC9-FA1062B84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4000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320E84-3A01-468D-8D03-1C3F8D182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E71153-D8BB-4B99-B513-AC481C4C0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B36349-45AC-40A5-9D38-AF823B38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1236E2-D729-4161-BA47-D2649F887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72780A-4B92-4A09-96D7-351F56D2A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275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B7E9672-B245-490C-B1D4-0D12F29EA4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2C448E9-A0BA-4065-9CAA-EF57B99BC1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93A023-1762-4FD3-A2DD-8542674B0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AA2FD8-C80A-405F-8A41-BCCBB3544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614278-D71D-4B38-A900-573A50F77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795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38B3925-57D3-468A-9BD1-7519C46E2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88ABB9-C0AF-474C-B033-1DEF355EE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A91704-5C32-44D1-B7CE-044917D92C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CC63C-5FC5-471B-8154-FB399F05319A}" type="datetimeFigureOut">
              <a:rPr lang="en-CA" smtClean="0"/>
              <a:t>2021-04-18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B5DEF2-E9E3-425D-88DF-44D3A1AF6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C14FAE-4C4C-4CED-B395-72310894C6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0F143-9F6A-43A5-9D48-7354F68787B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955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/>
            </a:gs>
            <a:gs pos="0">
              <a:schemeClr val="accent1">
                <a:lumMod val="45000"/>
                <a:lumOff val="55000"/>
              </a:schemeClr>
            </a:gs>
            <a:gs pos="96000">
              <a:schemeClr val="bg1"/>
            </a:gs>
            <a:gs pos="57000">
              <a:schemeClr val="accent1">
                <a:lumMod val="30000"/>
                <a:lumOff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iagrama de flujo: documento 24">
            <a:extLst>
              <a:ext uri="{FF2B5EF4-FFF2-40B4-BE49-F238E27FC236}">
                <a16:creationId xmlns:a16="http://schemas.microsoft.com/office/drawing/2014/main" id="{FD054F5D-6165-4B8E-B2F3-1A449A0AF9D1}"/>
              </a:ext>
            </a:extLst>
          </p:cNvPr>
          <p:cNvSpPr/>
          <p:nvPr/>
        </p:nvSpPr>
        <p:spPr>
          <a:xfrm>
            <a:off x="0" y="0"/>
            <a:ext cx="12191999" cy="5215095"/>
          </a:xfrm>
          <a:prstGeom prst="flowChartDocumen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ECEF1BC-FB0D-45CC-923B-73F2478D6AF7}"/>
              </a:ext>
            </a:extLst>
          </p:cNvPr>
          <p:cNvSpPr txBox="1"/>
          <p:nvPr/>
        </p:nvSpPr>
        <p:spPr>
          <a:xfrm>
            <a:off x="8711921" y="4672484"/>
            <a:ext cx="2339102" cy="8263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lvl="0"/>
            <a:r>
              <a:rPr lang="en-CA" sz="4770" dirty="0">
                <a:solidFill>
                  <a:srgbClr val="666633"/>
                </a:solidFill>
                <a:latin typeface="Fiolex Girls" panose="020B0603050302020204" pitchFamily="34" charset="0"/>
              </a:rPr>
              <a:t>Es el Amor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42B1EA8-E052-4805-84B8-644FBAE22E6F}"/>
              </a:ext>
            </a:extLst>
          </p:cNvPr>
          <p:cNvSpPr txBox="1"/>
          <p:nvPr/>
        </p:nvSpPr>
        <p:spPr>
          <a:xfrm>
            <a:off x="7818747" y="5885286"/>
            <a:ext cx="4121641" cy="4801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lvl="0"/>
            <a:r>
              <a:rPr lang="en-CA" sz="2520" dirty="0">
                <a:solidFill>
                  <a:srgbClr val="666633"/>
                </a:solidFill>
                <a:latin typeface="Monotype Corsiva" panose="03010101010201010101" pitchFamily="66" charset="0"/>
              </a:rPr>
              <a:t>Alfonso Cabello Jiménez,   </a:t>
            </a:r>
            <a:r>
              <a:rPr lang="en-CA" sz="2520" dirty="0" err="1">
                <a:solidFill>
                  <a:srgbClr val="666633"/>
                </a:solidFill>
                <a:latin typeface="Monotype Corsiva" panose="03010101010201010101" pitchFamily="66" charset="0"/>
              </a:rPr>
              <a:t>España</a:t>
            </a:r>
            <a:endParaRPr lang="en-CA" sz="2520" dirty="0">
              <a:solidFill>
                <a:srgbClr val="666633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75C8763-A0B9-4AB2-B0BE-D7103F591BD6}"/>
              </a:ext>
            </a:extLst>
          </p:cNvPr>
          <p:cNvSpPr txBox="1"/>
          <p:nvPr/>
        </p:nvSpPr>
        <p:spPr>
          <a:xfrm>
            <a:off x="7173957" y="4771927"/>
            <a:ext cx="5524223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 quien ríe delirante,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con sus luengos cabellos desprendidos.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A9E1ACB-EA6E-45B7-93E3-E52935A15485}"/>
              </a:ext>
            </a:extLst>
          </p:cNvPr>
          <p:cNvSpPr txBox="1"/>
          <p:nvPr/>
        </p:nvSpPr>
        <p:spPr>
          <a:xfrm>
            <a:off x="7082731" y="5750004"/>
            <a:ext cx="4389343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 quien funde corazones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y canta de pasión enloquecido.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4133402-3F55-4E27-9997-D78EBAFC619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2" y="1325366"/>
            <a:ext cx="4294651" cy="553263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7ABB22F-EC78-422F-B8B3-A130707106D0}"/>
              </a:ext>
            </a:extLst>
          </p:cNvPr>
          <p:cNvSpPr/>
          <p:nvPr/>
        </p:nvSpPr>
        <p:spPr>
          <a:xfrm>
            <a:off x="0" y="6488668"/>
            <a:ext cx="1354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Tube - </a:t>
            </a:r>
            <a:r>
              <a:rPr lang="en-CA" i="1" dirty="0" err="1">
                <a:solidFill>
                  <a:srgbClr val="002060"/>
                </a:solidFill>
                <a:latin typeface="Cambria" panose="02040503050406030204" pitchFamily="18" charset="0"/>
              </a:rPr>
              <a:t>Cicka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491158B-6191-4970-96A4-0649F5F577DE}"/>
              </a:ext>
            </a:extLst>
          </p:cNvPr>
          <p:cNvSpPr/>
          <p:nvPr/>
        </p:nvSpPr>
        <p:spPr>
          <a:xfrm>
            <a:off x="1" y="1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22000">
                <a:schemeClr val="accent1">
                  <a:lumMod val="45000"/>
                  <a:lumOff val="55000"/>
                </a:schemeClr>
              </a:gs>
              <a:gs pos="42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640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:fade/>
        <p:sndAc>
          <p:stSnd>
            <p:snd r:embed="rId2" name="Red Violin- Gypsy Violin Darling Lily.wav"/>
          </p:stSnd>
        </p:sndAc>
      </p:transition>
    </mc:Choice>
    <mc:Fallback xmlns="">
      <p:transition spd="slow" advClick="0" advTm="6000">
        <p:fade/>
        <p:sndAc>
          <p:stSnd>
            <p:snd r:embed="rId5" name="Red Violin- Gypsy Violin Darling Li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-1.85185E-6 C 0.00807 -0.01713 0.02227 -0.04213 0.03932 -0.04213 C 0.06458 -0.04213 0.08503 -0.0162 0.08503 0.01667 C 0.08503 0.02732 0.08281 0.03704 0.07878 0.0456 C 0.07956 0.0456 2.08333E-7 0.17639 2.08333E-7 0.17778 C 2.08333E-7 0.17639 -0.07969 0.0456 -0.07891 0.0456 C -0.08294 0.03704 -0.0849 0.02732 -0.0849 0.01667 C -0.0849 -0.0162 -0.06458 -0.04213 -0.0388 -0.04213 C -0.0224 -0.04213 -0.0082 -0.01713 2.08333E-7 -1.85185E-6 Z " pathEditMode="relative" rAng="0" ptsTypes="AAAAAAAAA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1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100"/>
                            </p:stCondLst>
                            <p:childTnLst>
                              <p:par>
                                <p:cTn id="22" presetID="17" presetClass="exit" presetSubtype="10" fill="hold" grpId="2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600"/>
                            </p:stCondLst>
                            <p:childTnLst>
                              <p:par>
                                <p:cTn id="27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6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1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100"/>
                            </p:stCondLst>
                            <p:childTnLst>
                              <p:par>
                                <p:cTn id="44" presetID="17" presetClass="exit" presetSubtype="1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4" grpId="0"/>
      <p:bldP spid="4" grpId="1"/>
      <p:bldP spid="5" grpId="0"/>
      <p:bldP spid="5" grpId="1"/>
      <p:bldP spid="6" grpId="0"/>
      <p:bldP spid="6" grpId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/>
            </a:gs>
            <a:gs pos="0">
              <a:schemeClr val="accent1">
                <a:lumMod val="45000"/>
                <a:lumOff val="55000"/>
              </a:schemeClr>
            </a:gs>
            <a:gs pos="96000">
              <a:schemeClr val="bg1"/>
            </a:gs>
            <a:gs pos="57000">
              <a:schemeClr val="accent1">
                <a:lumMod val="30000"/>
                <a:lumOff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iagrama de flujo: documento 24">
            <a:extLst>
              <a:ext uri="{FF2B5EF4-FFF2-40B4-BE49-F238E27FC236}">
                <a16:creationId xmlns:a16="http://schemas.microsoft.com/office/drawing/2014/main" id="{FD054F5D-6165-4B8E-B2F3-1A449A0AF9D1}"/>
              </a:ext>
            </a:extLst>
          </p:cNvPr>
          <p:cNvSpPr/>
          <p:nvPr/>
        </p:nvSpPr>
        <p:spPr>
          <a:xfrm>
            <a:off x="0" y="0"/>
            <a:ext cx="12191999" cy="5215095"/>
          </a:xfrm>
          <a:prstGeom prst="flowChartDocumen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AFC6D42-D3D0-482A-9F95-64C603D024FB}"/>
              </a:ext>
            </a:extLst>
          </p:cNvPr>
          <p:cNvSpPr txBox="1"/>
          <p:nvPr/>
        </p:nvSpPr>
        <p:spPr>
          <a:xfrm>
            <a:off x="7275007" y="4642339"/>
            <a:ext cx="5355772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amor, henchido de esperanza,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ciego, sordo, angustiado, posesivo,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B58B3B6-7917-43CD-9A55-157FDDCE6017}"/>
              </a:ext>
            </a:extLst>
          </p:cNvPr>
          <p:cNvSpPr txBox="1"/>
          <p:nvPr/>
        </p:nvSpPr>
        <p:spPr>
          <a:xfrm>
            <a:off x="7275005" y="5627077"/>
            <a:ext cx="4041491" cy="161582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quien quiere dominar el universo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en lucha sideral consigo mismo.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E0CB968-391A-45D7-BDEA-66AEFB388F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2" y="1325366"/>
            <a:ext cx="4294651" cy="553263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59BF1ED-C397-4FBC-A2F6-C96A7C197A54}"/>
              </a:ext>
            </a:extLst>
          </p:cNvPr>
          <p:cNvSpPr/>
          <p:nvPr/>
        </p:nvSpPr>
        <p:spPr>
          <a:xfrm>
            <a:off x="82896" y="6488668"/>
            <a:ext cx="1354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Tube - </a:t>
            </a:r>
            <a:r>
              <a:rPr lang="en-CA" i="1" dirty="0" err="1">
                <a:solidFill>
                  <a:srgbClr val="002060"/>
                </a:solidFill>
                <a:latin typeface="Cambria" panose="02040503050406030204" pitchFamily="18" charset="0"/>
              </a:rPr>
              <a:t>Cicka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46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">
        <p:wipe/>
      </p:transition>
    </mc:Choice>
    <mc:Fallback xmlns="">
      <p:transition spd="slow" advClick="0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7" presetClass="exit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/>
            </a:gs>
            <a:gs pos="0">
              <a:schemeClr val="accent1">
                <a:lumMod val="45000"/>
                <a:lumOff val="55000"/>
              </a:schemeClr>
            </a:gs>
            <a:gs pos="96000">
              <a:schemeClr val="bg1"/>
            </a:gs>
            <a:gs pos="57000">
              <a:schemeClr val="accent1">
                <a:lumMod val="30000"/>
                <a:lumOff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iagrama de flujo: documento 24">
            <a:extLst>
              <a:ext uri="{FF2B5EF4-FFF2-40B4-BE49-F238E27FC236}">
                <a16:creationId xmlns:a16="http://schemas.microsoft.com/office/drawing/2014/main" id="{FD054F5D-6165-4B8E-B2F3-1A449A0AF9D1}"/>
              </a:ext>
            </a:extLst>
          </p:cNvPr>
          <p:cNvSpPr/>
          <p:nvPr/>
        </p:nvSpPr>
        <p:spPr>
          <a:xfrm>
            <a:off x="0" y="0"/>
            <a:ext cx="12191999" cy="5215095"/>
          </a:xfrm>
          <a:prstGeom prst="flowChartDocumen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0896082-618B-4D1B-81E1-BD476200A909}"/>
              </a:ext>
            </a:extLst>
          </p:cNvPr>
          <p:cNvSpPr txBox="1"/>
          <p:nvPr/>
        </p:nvSpPr>
        <p:spPr>
          <a:xfrm>
            <a:off x="7707085" y="4612193"/>
            <a:ext cx="4019049" cy="161582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amor, locura, desenfreno,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eterno frenesí, fiebre, delirio.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18B057E-5652-452F-88E8-48A69D841F9D}"/>
              </a:ext>
            </a:extLst>
          </p:cNvPr>
          <p:cNvSpPr txBox="1"/>
          <p:nvPr/>
        </p:nvSpPr>
        <p:spPr>
          <a:xfrm>
            <a:off x="7536263" y="5609327"/>
            <a:ext cx="488349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amor, un beso que se escapa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mirando fijamente al infinito.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67E36DB-DBC1-42B0-A559-1F87ED004D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2" y="1325366"/>
            <a:ext cx="4294651" cy="553263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8EA1B9A-3145-45FA-A25B-23B117EA38FA}"/>
              </a:ext>
            </a:extLst>
          </p:cNvPr>
          <p:cNvSpPr/>
          <p:nvPr/>
        </p:nvSpPr>
        <p:spPr>
          <a:xfrm>
            <a:off x="0" y="6488668"/>
            <a:ext cx="1354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Tube - </a:t>
            </a:r>
            <a:r>
              <a:rPr lang="en-CA" i="1" dirty="0" err="1">
                <a:solidFill>
                  <a:srgbClr val="002060"/>
                </a:solidFill>
                <a:latin typeface="Cambria" panose="02040503050406030204" pitchFamily="18" charset="0"/>
              </a:rPr>
              <a:t>Cicka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59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">
        <p:wipe/>
      </p:transition>
    </mc:Choice>
    <mc:Fallback xmlns="">
      <p:transition spd="slow" advClick="0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7" presetClass="exit" presetSubtype="1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/>
            </a:gs>
            <a:gs pos="0">
              <a:schemeClr val="accent1">
                <a:lumMod val="45000"/>
                <a:lumOff val="55000"/>
              </a:schemeClr>
            </a:gs>
            <a:gs pos="96000">
              <a:schemeClr val="bg1"/>
            </a:gs>
            <a:gs pos="57000">
              <a:schemeClr val="accent1">
                <a:lumMod val="30000"/>
                <a:lumOff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iagrama de flujo: documento 24">
            <a:extLst>
              <a:ext uri="{FF2B5EF4-FFF2-40B4-BE49-F238E27FC236}">
                <a16:creationId xmlns:a16="http://schemas.microsoft.com/office/drawing/2014/main" id="{FD054F5D-6165-4B8E-B2F3-1A449A0AF9D1}"/>
              </a:ext>
            </a:extLst>
          </p:cNvPr>
          <p:cNvSpPr/>
          <p:nvPr/>
        </p:nvSpPr>
        <p:spPr>
          <a:xfrm>
            <a:off x="0" y="0"/>
            <a:ext cx="12191999" cy="5215095"/>
          </a:xfrm>
          <a:prstGeom prst="flowChartDocumen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FAECB94-76D3-417B-9737-DDD872EA89BD}"/>
              </a:ext>
            </a:extLst>
          </p:cNvPr>
          <p:cNvSpPr txBox="1"/>
          <p:nvPr/>
        </p:nvSpPr>
        <p:spPr>
          <a:xfrm>
            <a:off x="6791217" y="4736387"/>
            <a:ext cx="51576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amor, el lirio delicado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que embriaga con su aroma los sentidos.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EA752B5-A9FA-417B-8520-D1F784328DDD}"/>
              </a:ext>
            </a:extLst>
          </p:cNvPr>
          <p:cNvSpPr txBox="1"/>
          <p:nvPr/>
        </p:nvSpPr>
        <p:spPr>
          <a:xfrm>
            <a:off x="6770670" y="5750004"/>
            <a:ext cx="48750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Es el amor, la excelsa melodía</a:t>
            </a:r>
            <a:b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</a:br>
            <a:r>
              <a:rPr lang="es-ES" sz="3300" dirty="0">
                <a:solidFill>
                  <a:srgbClr val="666633"/>
                </a:solidFill>
                <a:latin typeface="Great Vibes" panose="02000507080000020002" pitchFamily="2" charset="0"/>
              </a:rPr>
              <a:t>que vibra en los acordes de un suspiro.</a:t>
            </a:r>
            <a:endParaRPr lang="en-CA" sz="3300" dirty="0">
              <a:solidFill>
                <a:srgbClr val="666633"/>
              </a:solidFill>
              <a:latin typeface="Great Vibes" panose="02000507080000020002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6ED53E6-5E7E-45BF-A281-D074C37342D3}"/>
              </a:ext>
            </a:extLst>
          </p:cNvPr>
          <p:cNvSpPr txBox="1"/>
          <p:nvPr/>
        </p:nvSpPr>
        <p:spPr>
          <a:xfrm flipH="1">
            <a:off x="7109711" y="4903595"/>
            <a:ext cx="3581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rgbClr val="666633"/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D760C2D-BADE-4CE0-BDFE-6EBB2A173768}"/>
              </a:ext>
            </a:extLst>
          </p:cNvPr>
          <p:cNvSpPr txBox="1"/>
          <p:nvPr/>
        </p:nvSpPr>
        <p:spPr>
          <a:xfrm flipH="1">
            <a:off x="5305529" y="6360606"/>
            <a:ext cx="668666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i="1" dirty="0">
                <a:solidFill>
                  <a:srgbClr val="666633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500" i="1" dirty="0">
              <a:solidFill>
                <a:srgbClr val="666633"/>
              </a:solidFill>
              <a:latin typeface="Candara" panose="020E0502030303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7350521-F49F-427B-8EF5-48653F238813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22000">
                <a:schemeClr val="accent1">
                  <a:lumMod val="45000"/>
                  <a:lumOff val="55000"/>
                </a:schemeClr>
              </a:gs>
              <a:gs pos="42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C3E88FA-CE74-4FBE-9217-1069FC3021C5}"/>
              </a:ext>
            </a:extLst>
          </p:cNvPr>
          <p:cNvSpPr txBox="1"/>
          <p:nvPr/>
        </p:nvSpPr>
        <p:spPr>
          <a:xfrm>
            <a:off x="6722347" y="211016"/>
            <a:ext cx="2019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002060"/>
                </a:solidFill>
                <a:latin typeface="Fiolex Girls" panose="020B0603050302020204" pitchFamily="34" charset="0"/>
              </a:rPr>
              <a:t>Es el Amor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F71B1C4-343F-4C6C-96C6-244EDA47DB8C}"/>
              </a:ext>
            </a:extLst>
          </p:cNvPr>
          <p:cNvSpPr txBox="1"/>
          <p:nvPr/>
        </p:nvSpPr>
        <p:spPr>
          <a:xfrm>
            <a:off x="6008914" y="823965"/>
            <a:ext cx="38583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 quien ríe delirante,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con sus luengos cabellos desprendidos.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 quien funde corazones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y canta de pasión enloquecido.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222978A-45A4-4982-A721-DBBD33DFFBEA}"/>
              </a:ext>
            </a:extLst>
          </p:cNvPr>
          <p:cNvSpPr txBox="1"/>
          <p:nvPr/>
        </p:nvSpPr>
        <p:spPr>
          <a:xfrm flipH="1">
            <a:off x="6044585" y="2190540"/>
            <a:ext cx="45262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amor, henchido de esperanza,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ciego, sordo, angustiado, posesivo,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quien quiere dominar el universo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en lucha sideral consigo mismo.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F9CD09C-E794-4B4E-B284-A70AB6557F9B}"/>
              </a:ext>
            </a:extLst>
          </p:cNvPr>
          <p:cNvSpPr txBox="1"/>
          <p:nvPr/>
        </p:nvSpPr>
        <p:spPr>
          <a:xfrm>
            <a:off x="6049108" y="3436536"/>
            <a:ext cx="33609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amor, locura, desenfreno,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eterno frenesí, fiebre, delirio.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amor, un beso que se escapa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mirando fijamente al infinito.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D916E17-5E10-4670-A143-E8A1D8184A72}"/>
              </a:ext>
            </a:extLst>
          </p:cNvPr>
          <p:cNvSpPr txBox="1"/>
          <p:nvPr/>
        </p:nvSpPr>
        <p:spPr>
          <a:xfrm>
            <a:off x="5988816" y="4682532"/>
            <a:ext cx="447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amor, el lirio delicado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que embriaga con su aroma lo sentidos.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Es el amor, la excelsa melodía</a:t>
            </a:r>
            <a:b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</a:b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que vibra en los acordes de un suspiro.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D9762EC1-3377-4914-B7AB-953649312B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2" y="1325366"/>
            <a:ext cx="4294651" cy="553263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68297C0-09CF-43BE-A47F-E4DAD679136F}"/>
              </a:ext>
            </a:extLst>
          </p:cNvPr>
          <p:cNvSpPr txBox="1"/>
          <p:nvPr/>
        </p:nvSpPr>
        <p:spPr>
          <a:xfrm>
            <a:off x="6601768" y="6229978"/>
            <a:ext cx="2449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Alfonso Cabello Jiménez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524964-A164-4193-897B-8C0A3F0EBEAC}"/>
              </a:ext>
            </a:extLst>
          </p:cNvPr>
          <p:cNvSpPr txBox="1"/>
          <p:nvPr/>
        </p:nvSpPr>
        <p:spPr>
          <a:xfrm>
            <a:off x="190918" y="6551762"/>
            <a:ext cx="1083695" cy="3062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390" i="1" dirty="0">
                <a:solidFill>
                  <a:srgbClr val="002060"/>
                </a:solidFill>
                <a:latin typeface="Cambria" panose="02040503050406030204" pitchFamily="18" charset="0"/>
              </a:rPr>
              <a:t>Tube - </a:t>
            </a:r>
            <a:r>
              <a:rPr lang="en-CA" sz="1390" i="1" dirty="0" err="1">
                <a:solidFill>
                  <a:srgbClr val="002060"/>
                </a:solidFill>
                <a:latin typeface="Cambria" panose="02040503050406030204" pitchFamily="18" charset="0"/>
              </a:rPr>
              <a:t>Cicka</a:t>
            </a:r>
            <a:endParaRPr lang="en-CA" sz="1390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68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7" presetClass="exit" presetSubtype="1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4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9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9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9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9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9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9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  <p:bldP spid="4" grpId="0"/>
      <p:bldP spid="4" grpId="1"/>
      <p:bldP spid="5" grpId="0"/>
      <p:bldP spid="6" grpId="0"/>
      <p:bldP spid="7" grpId="0" animBg="1"/>
      <p:bldP spid="8" grpId="0"/>
      <p:bldP spid="10" grpId="0"/>
      <p:bldP spid="11" grpId="0"/>
      <p:bldP spid="12" grpId="0"/>
      <p:bldP spid="13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3C6369A-8C56-411A-B2D7-98EBE53F8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21A7CF7-A5B7-4C48-A9BF-60B83A2DB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EC0EFB0-0FF9-4501-9A83-674E1EC99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E7A59E3-67DD-4F39-80C5-72D8CD6B1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4FE7239-6433-4A64-9479-888DF0E15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CDB4651-C62F-4F9F-B548-A11C52C5D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A8845C8-4065-4B9F-83E7-0FECCC5AD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4CD0899-5FD3-4F4D-90D0-ED713A133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64E3DC7-07B5-4A1B-935B-7ABAA4CEB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0DEED57-8418-4FE1-93EC-F00785313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2AC0E56-B5C5-4BE9-B43B-5B0FCC2AC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25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 thruBlk="1"/>
      </p:transition>
    </mc:Choice>
    <mc:Fallback xmlns=""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316</Words>
  <Application>Microsoft Office PowerPoint</Application>
  <PresentationFormat>Panorámica</PresentationFormat>
  <Paragraphs>24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5" baseType="lpstr">
      <vt:lpstr>Arial</vt:lpstr>
      <vt:lpstr>Candara</vt:lpstr>
      <vt:lpstr>Fiolex Girls</vt:lpstr>
      <vt:lpstr>Calibri Light</vt:lpstr>
      <vt:lpstr>Monotype Corsiva</vt:lpstr>
      <vt:lpstr>Cambria</vt:lpstr>
      <vt:lpstr>Calibri</vt:lpstr>
      <vt:lpstr>Great Vibes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45</cp:revision>
  <dcterms:created xsi:type="dcterms:W3CDTF">2021-03-27T21:55:51Z</dcterms:created>
  <dcterms:modified xsi:type="dcterms:W3CDTF">2021-04-18T18:51:28Z</dcterms:modified>
</cp:coreProperties>
</file>