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t/VEFeznzP5i2iXvlU0UQ==" hashData="4ehDL+nFsDQHFesorrbZJWaTqhqpkHXm3ONCyIiR2JewimpdwsafXuQTRmu7hxThVN9WwWvBo6SFKxGw7LPqb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15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CD5471-7DC7-9A60-7202-FE7FF78484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6F29F5D-9B17-3ED1-BB38-81B52A61B0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0D5D3B-1C92-624A-30F8-FFE343D04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914C5-A814-445A-B91D-8C8A70C28879}" type="datetimeFigureOut">
              <a:rPr lang="es-ES" smtClean="0"/>
              <a:t>17/08/2024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2E072EC-B863-D9D8-4B61-236A33965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D549FC4-94EB-877F-1461-E85B85E86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9E23B-E2F1-401B-A348-B0AB750A28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636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F4A1FC-CA3C-A058-156C-A5C07EC66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79D271B-A9F4-6085-315B-0471F54163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8D5DEA-F6EB-790E-9376-9C29FB537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914C5-A814-445A-B91D-8C8A70C28879}" type="datetimeFigureOut">
              <a:rPr lang="es-ES" smtClean="0"/>
              <a:t>17/08/2024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D008CD-1C50-CFEC-6FF1-15930D92A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F64221-51B6-458F-035B-1CAAAD637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9E23B-E2F1-401B-A348-B0AB750A28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0314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EADF50-C95F-C955-CA67-F53E4D44E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A19144D-E75B-1637-AE85-666D25ACD2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B3B4DF5-AEE5-C23F-9267-85CFDF1E3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914C5-A814-445A-B91D-8C8A70C28879}" type="datetimeFigureOut">
              <a:rPr lang="es-ES" smtClean="0"/>
              <a:t>17/08/2024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BAF22D-72B7-710E-037D-9F141D1E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D46BC1-9AC6-198C-8720-8C20496FA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9E23B-E2F1-401B-A348-B0AB750A28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6292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89F3DE-5EE5-7E2F-9C9D-3B86E9A65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073F77E-0231-A5F6-47C7-C3CCD90928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29585E8-BADC-98CA-9386-0FAD3B5AD5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B6FDCAC-64D8-763A-DA45-DCE89A854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914C5-A814-445A-B91D-8C8A70C28879}" type="datetimeFigureOut">
              <a:rPr lang="es-ES" smtClean="0"/>
              <a:t>17/08/2024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B6DFD2C-858A-C4BF-705F-C6D466768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EDF23AB-ADFC-209B-3CFC-60EB1ABFF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9E23B-E2F1-401B-A348-B0AB750A28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7054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063D64-E238-BDDF-38E4-3735DA886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39BD282-DACB-50BF-61A0-FBCEB16739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4F23715-EFE4-8002-E5B4-FCA26C01E4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078AA95-572A-BC4D-C946-5E1ACE2D42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E87120F-8413-7355-226A-764A045650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1C212E4-9786-3EE4-E316-BFB79EC6A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914C5-A814-445A-B91D-8C8A70C28879}" type="datetimeFigureOut">
              <a:rPr lang="es-ES" smtClean="0"/>
              <a:t>17/08/2024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117DCCE-93ED-E9D2-29C5-23FAF74C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51CF7DC-071F-91BF-5FC3-D8066C451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9E23B-E2F1-401B-A348-B0AB750A28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434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C7EF47-5F40-EB6A-4B74-F1042D0AC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541F467-A23C-0F5D-17EE-4BDCD213E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914C5-A814-445A-B91D-8C8A70C28879}" type="datetimeFigureOut">
              <a:rPr lang="es-ES" smtClean="0"/>
              <a:t>17/08/2024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FD74F4E-6254-FA86-81B4-250C1188F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94F8414-BA60-0DF5-C86B-3605BD50A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9E23B-E2F1-401B-A348-B0AB750A28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1219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4A7BA37-362A-14D2-04A9-021707714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914C5-A814-445A-B91D-8C8A70C28879}" type="datetimeFigureOut">
              <a:rPr lang="es-ES" smtClean="0"/>
              <a:t>17/08/2024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34CB8D8-02FE-ED3B-59C0-8530217C1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A757A89-8EAC-C998-4663-5485AAF86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9E23B-E2F1-401B-A348-B0AB750A28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1934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051C7C-A26A-8B90-C4B0-1CCD88E58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B7D4F62-DF2E-A64B-9ED7-0DA2B90659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F2B82CF-1AD5-92CD-AFF6-BDA3917C0E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822014F-2616-4D04-35B3-8ED678655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914C5-A814-445A-B91D-8C8A70C28879}" type="datetimeFigureOut">
              <a:rPr lang="es-ES" smtClean="0"/>
              <a:t>17/08/2024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F93E66E-5CCB-4AD4-9C9A-0D1806A66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BE8712-7B14-98F6-0D98-58ED74215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9E23B-E2F1-401B-A348-B0AB750A28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9166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12FD31-068E-1BAE-A398-21C957D87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5B49362-F2AA-A9FB-908D-715EA3A7E5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92BF494-0D3D-E2D4-2430-7C97D9E5D5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618C2D9-3BD3-1F3F-CB53-3B6B19FAE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914C5-A814-445A-B91D-8C8A70C28879}" type="datetimeFigureOut">
              <a:rPr lang="es-ES" smtClean="0"/>
              <a:t>17/08/2024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72C5AF0-4A76-6F78-9659-3CAE93DF4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9139D8E-2A56-5E0F-F6C7-D9F143E4F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9E23B-E2F1-401B-A348-B0AB750A28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5920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F25EBF-B47B-EE2B-AFB7-9D4AA8142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8495125-14F8-4C7B-3D85-248940814A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66461E-19AF-0A05-C6DA-77DA40B43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914C5-A814-445A-B91D-8C8A70C28879}" type="datetimeFigureOut">
              <a:rPr lang="es-ES" smtClean="0"/>
              <a:t>17/08/2024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4C813BB-F717-BC22-7100-13D42DD9E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4FE7660-2BA5-F057-2C97-BA2203C19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9E23B-E2F1-401B-A348-B0AB750A28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7110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A6B7209-1D01-814B-6EFD-35C1CCB573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F5BDE53-16BD-481F-1795-5E00984459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23F350-69BF-628F-05A2-EB7F866CD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914C5-A814-445A-B91D-8C8A70C28879}" type="datetimeFigureOut">
              <a:rPr lang="es-ES" smtClean="0"/>
              <a:t>17/08/2024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796FFDF-8496-16B7-3947-D8670CBA7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CA36386-9DCD-4711-E91A-135BA14CA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9E23B-E2F1-401B-A348-B0AB750A28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41532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C5A944-4D73-3560-33B9-3E5277DBE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9BCCBD2-2D5B-8493-47F8-9CC52CBE53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169F820-B1A8-856B-078D-8CC715F77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483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5F20E4B-DED0-E971-15AB-CA4E8C3DD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968994C-D061-874D-E527-6C796ADCC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ECCBF74-CED9-F4BE-286D-C692DFD242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914C5-A814-445A-B91D-8C8A70C28879}" type="datetimeFigureOut">
              <a:rPr lang="es-ES" smtClean="0"/>
              <a:t>17/08/2024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2881317-2DAD-464F-CBE6-5252B5C68B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E6750F-0BB0-CEB8-3367-D1F68D96CA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9E23B-E2F1-401B-A348-B0AB750A28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8565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660AC0B8-4723-573E-FBA1-B6713820FE9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69838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6" Type="http://schemas.openxmlformats.org/officeDocument/2006/relationships/image" Target="../media/image13.png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5" Type="http://schemas.openxmlformats.org/officeDocument/2006/relationships/image" Target="../media/image12.gif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g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>
            <a:extLst>
              <a:ext uri="{FF2B5EF4-FFF2-40B4-BE49-F238E27FC236}">
                <a16:creationId xmlns:a16="http://schemas.microsoft.com/office/drawing/2014/main" id="{0E7F60BF-D696-5AE5-86F7-CB9B2615BE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" b="23214"/>
          <a:stretch/>
        </p:blipFill>
        <p:spPr bwMode="auto">
          <a:xfrm flipH="1">
            <a:off x="0" y="13433"/>
            <a:ext cx="12191999" cy="68445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4268F80-3157-DAD1-4F0E-856CC9D9DDEB}"/>
              </a:ext>
            </a:extLst>
          </p:cNvPr>
          <p:cNvSpPr txBox="1"/>
          <p:nvPr/>
        </p:nvSpPr>
        <p:spPr>
          <a:xfrm>
            <a:off x="381735" y="2339162"/>
            <a:ext cx="7237147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altLang="es-ES" sz="6600" i="1" dirty="0">
                <a:latin typeface="Bell MT" panose="02020503060305020303" pitchFamily="18" charset="0"/>
              </a:rPr>
              <a:t>Es</a:t>
            </a:r>
          </a:p>
          <a:p>
            <a:r>
              <a:rPr lang="es-ES" altLang="es-ES" sz="6600" i="1" dirty="0">
                <a:latin typeface="Bell MT" panose="02020503060305020303" pitchFamily="18" charset="0"/>
              </a:rPr>
              <a:t> ciega</a:t>
            </a:r>
          </a:p>
          <a:p>
            <a:r>
              <a:rPr lang="es-ES" altLang="es-ES" sz="6600" i="1" dirty="0">
                <a:latin typeface="Bell MT" panose="02020503060305020303" pitchFamily="18" charset="0"/>
              </a:rPr>
              <a:t>  la pasión </a:t>
            </a:r>
            <a:endParaRPr lang="es-ES" sz="6600" dirty="0"/>
          </a:p>
        </p:txBody>
      </p:sp>
      <p:pic>
        <p:nvPicPr>
          <p:cNvPr id="2" name="Picture 13">
            <a:extLst>
              <a:ext uri="{FF2B5EF4-FFF2-40B4-BE49-F238E27FC236}">
                <a16:creationId xmlns:a16="http://schemas.microsoft.com/office/drawing/2014/main" id="{631F253B-4CD8-0B34-37D5-07B0B51C5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18" b="8118"/>
          <a:stretch/>
        </p:blipFill>
        <p:spPr bwMode="auto">
          <a:xfrm flipH="1">
            <a:off x="0" y="0"/>
            <a:ext cx="12192000" cy="68836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9">
            <a:extLst>
              <a:ext uri="{FF2B5EF4-FFF2-40B4-BE49-F238E27FC236}">
                <a16:creationId xmlns:a16="http://schemas.microsoft.com/office/drawing/2014/main" id="{9B243D86-C8C9-E4E8-1CA5-1785605660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-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>
            <a:extLst>
              <a:ext uri="{FF2B5EF4-FFF2-40B4-BE49-F238E27FC236}">
                <a16:creationId xmlns:a16="http://schemas.microsoft.com/office/drawing/2014/main" id="{E63E9534-6F4A-86F2-6B25-21840165C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3" b="1553"/>
          <a:stretch/>
        </p:blipFill>
        <p:spPr bwMode="auto">
          <a:xfrm>
            <a:off x="1" y="-27317"/>
            <a:ext cx="12192000" cy="68853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4">
            <a:extLst>
              <a:ext uri="{FF2B5EF4-FFF2-40B4-BE49-F238E27FC236}">
                <a16:creationId xmlns:a16="http://schemas.microsoft.com/office/drawing/2014/main" id="{5FE79C70-B182-981C-7006-30A14D637E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31" b="12050"/>
          <a:stretch/>
        </p:blipFill>
        <p:spPr bwMode="auto">
          <a:xfrm flipH="1">
            <a:off x="0" y="0"/>
            <a:ext cx="12175876" cy="68687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A537C42-13DB-AD48-42E4-0D696381604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06F6D5D-A698-12B7-8A8D-0A6CD76D272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50" b="5050"/>
          <a:stretch/>
        </p:blipFill>
        <p:spPr>
          <a:xfrm flipH="1">
            <a:off x="-2" y="13432"/>
            <a:ext cx="12192001" cy="6844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69A0BC9-16FB-D375-11BE-3A9FEAD2F83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41" b="7041"/>
          <a:stretch/>
        </p:blipFill>
        <p:spPr>
          <a:xfrm flipH="1">
            <a:off x="-16124" y="51527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8B35FC1B-3472-05CE-0813-B6D7E4CB48E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>
          <a:xfrm flipH="1">
            <a:off x="-1" y="-729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2F8D89C-D876-8604-46AA-60CB0C394F8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37" b="8237"/>
          <a:stretch/>
        </p:blipFill>
        <p:spPr>
          <a:xfrm>
            <a:off x="0" y="-10779"/>
            <a:ext cx="1219198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CEE6536-B5DB-2952-375D-378D320459E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56" b="9356"/>
          <a:stretch/>
        </p:blipFill>
        <p:spPr>
          <a:xfrm flipH="1">
            <a:off x="-1" y="0"/>
            <a:ext cx="1215654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 Box 28">
            <a:extLst>
              <a:ext uri="{FF2B5EF4-FFF2-40B4-BE49-F238E27FC236}">
                <a16:creationId xmlns:a16="http://schemas.microsoft.com/office/drawing/2014/main" id="{12A1B740-75BC-C3BF-57D2-8ED255B395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5916" y="5498831"/>
            <a:ext cx="220632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54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5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15" name="Text Box 29">
            <a:extLst>
              <a:ext uri="{FF2B5EF4-FFF2-40B4-BE49-F238E27FC236}">
                <a16:creationId xmlns:a16="http://schemas.microsoft.com/office/drawing/2014/main" id="{514A8C39-CE74-EBF0-D225-B5032C12E3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0267" y="7458985"/>
            <a:ext cx="397627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2800" dirty="0"/>
              <a:t>jrvallegomez@outlook.es</a:t>
            </a:r>
          </a:p>
        </p:txBody>
      </p:sp>
      <p:pic>
        <p:nvPicPr>
          <p:cNvPr id="16" name="Picture 14">
            <a:extLst>
              <a:ext uri="{FF2B5EF4-FFF2-40B4-BE49-F238E27FC236}">
                <a16:creationId xmlns:a16="http://schemas.microsoft.com/office/drawing/2014/main" id="{68079475-0872-878F-2C4F-D85718886D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6124" y="-7290"/>
            <a:ext cx="12200055" cy="68137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1">
            <a:extLst>
              <a:ext uri="{FF2B5EF4-FFF2-40B4-BE49-F238E27FC236}">
                <a16:creationId xmlns:a16="http://schemas.microsoft.com/office/drawing/2014/main" id="{9ADFD6B5-F2DC-8CF5-A736-A6784DFDB2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236" y="6806473"/>
            <a:ext cx="5120239" cy="840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Cuando en la noche a tu pasión me entrego,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dimes: ¿quién es el cielo y quién la estrella?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Cuando tan alto amor el mundo sella,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¿es ciega la pasión o yo me ciego? 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Ahora tú me conduces, pero, luego,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yo seré quien te conduzca a aquella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Noche estrellada, iluminada y bella,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en donde a la pasión vence el sosiego.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Intima confusión, cielo del cielo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crean esta inmortal noche estrellada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e inmóvil resplandece nuestro anhelo. </a:t>
            </a:r>
          </a:p>
        </p:txBody>
      </p:sp>
      <p:pic>
        <p:nvPicPr>
          <p:cNvPr id="13" name="aunggndio1(1)(1)">
            <a:hlinkClick r:id="" action="ppaction://media"/>
            <a:extLst>
              <a:ext uri="{FF2B5EF4-FFF2-40B4-BE49-F238E27FC236}">
                <a16:creationId xmlns:a16="http://schemas.microsoft.com/office/drawing/2014/main" id="{B9B7E59C-C610-DB5C-4791-441F1D684F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6903321" y="7766118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544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500"/>
                            </p:stCondLst>
                            <p:childTnLst>
                              <p:par>
                                <p:cTn id="21" presetID="64" presetClass="pat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2.59259E-6 L 2.29167E-6 -2.22963 " pathEditMode="relative" rAng="0" ptsTypes="AA">
                                      <p:cBhvr>
                                        <p:cTn id="22" dur="14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148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nodeType="withEffect">
                                  <p:stCondLst>
                                    <p:cond delay="5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3500"/>
                            </p:stCondLst>
                            <p:childTnLst>
                              <p:par>
                                <p:cTn id="54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800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7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" grpId="0"/>
      <p:bldP spid="17" grpId="0"/>
      <p:bldP spid="17" grpId="1"/>
      <p:bldP spid="17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B30FFDE-B3DC-B8E0-DCBB-3AD74DF07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AB58A48-8C89-BFDD-57AD-747FACACEA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538AD7E-63F5-5359-15F4-763DDAD82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0392CC8-5DFB-45F9-D7FB-98500A0730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A7C315D-827C-7D17-876F-0741BEE031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13A6A23-7D87-0F90-5D78-FA59DB774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9DC5C03-1690-EFE6-D059-1C52FD14C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D184EDD1-ACC9-4BF7-A470-C0CAEEBED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2D143600-D213-FBA2-D2BB-131B436F5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7AB09F51-5EF4-FF45-6690-769173184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63A0D92-0231-3B22-F570-56471955D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0E481F7-64A3-79EA-55E4-A67929704EA4}"/>
              </a:ext>
            </a:extLst>
          </p:cNvPr>
          <p:cNvSpPr txBox="1"/>
          <p:nvPr/>
        </p:nvSpPr>
        <p:spPr>
          <a:xfrm>
            <a:off x="214604" y="6979298"/>
            <a:ext cx="597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337280505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132</Words>
  <Application>Microsoft Office PowerPoint</Application>
  <PresentationFormat>Panorámica</PresentationFormat>
  <Paragraphs>12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Intima confusión.....</dc:title>
  <dc:creator>jrvallegomez@outlook.es</dc:creator>
  <cp:keywords>poesia</cp:keywords>
  <cp:lastModifiedBy>jose ruiz</cp:lastModifiedBy>
  <cp:revision>26</cp:revision>
  <dcterms:created xsi:type="dcterms:W3CDTF">2023-12-22T07:42:38Z</dcterms:created>
  <dcterms:modified xsi:type="dcterms:W3CDTF">2024-08-17T09:25:33Z</dcterms:modified>
</cp:coreProperties>
</file>