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rGncNetwwsQCAkZh+zigg==" hashData="MkJq/ARM+Zjnpj1yEu9WjXKgYPDmiEC7BifhGLSnrMH9rcrZcSY7ueSD6UWuMNGYdsFZNcvNsprGcZfaEl9ck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80" d="100"/>
          <a:sy n="80" d="100"/>
        </p:scale>
        <p:origin x="1152" y="5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E9A65AC-8876-516C-A895-85B1B45BA6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22432EC-D857-9403-1F88-0AE6C178D7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71E32D8-E6E4-2EEB-98BC-3A5CF17F9A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5E04E-584E-43EE-82BB-9F77324E242C}" type="datetimeFigureOut">
              <a:rPr lang="es-ES" smtClean="0"/>
              <a:t>14/11/2024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682329E-AA0F-B3C9-CC9F-CA5CA65B9E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2BF0E10-FECA-33A1-F78C-B06CFBC081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03B76-0AF3-4544-9E50-F7BA353062D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458252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E2858A4-4677-19B2-78CC-CF34BF658D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0935C00-D25A-135D-84A2-87F6D26A03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9FEFB07-EF83-98BA-2242-FD54AE7525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5E04E-584E-43EE-82BB-9F77324E242C}" type="datetimeFigureOut">
              <a:rPr lang="es-ES" smtClean="0"/>
              <a:t>14/11/2024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75F3F20-6566-9F5A-1E1B-4BA250A051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333332B-F756-2290-AE04-289C1687B7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03B76-0AF3-4544-9E50-F7BA353062D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726742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5ADDF33-0454-DF0C-5641-375B8214EC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4AB42FC-3961-140C-47AD-9729811321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93ED4A8-D1A5-932C-116F-4F3752395D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5E04E-584E-43EE-82BB-9F77324E242C}" type="datetimeFigureOut">
              <a:rPr lang="es-ES" smtClean="0"/>
              <a:t>14/11/2024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A445F04-8336-4356-2BE6-B2386383BB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F934E93-2EDF-7744-743E-98E94BB8FB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03B76-0AF3-4544-9E50-F7BA353062D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75598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6316B2A-BC6C-E87C-E3CE-C2D4290D08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65D551D-B333-14D8-5BD4-5175BE303FF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DBA8DE6-A44B-7AAD-4B1B-05230A682A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85CC614-AD9B-C7BF-8A1C-B85ADD1C0B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5E04E-584E-43EE-82BB-9F77324E242C}" type="datetimeFigureOut">
              <a:rPr lang="es-ES" smtClean="0"/>
              <a:t>14/11/2024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C15452D-B582-09FC-9E90-5008EEE3D8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1AF8525-07D2-4E46-74B0-9BE02B8189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03B76-0AF3-4544-9E50-F7BA353062D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434414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F2D4D86-5B42-4D51-5AB2-8ED7BAC714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EB94EF3-B54A-4FF6-C7CD-637F698C89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498AB76-6F8C-59FE-9880-CB2267CEAE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3D7FEF51-0306-DB7F-BFF1-B7549525F3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DF512B43-086B-A613-2A30-F3C402EBB4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9835C06E-83FC-6F54-CF6E-E1B909075F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5E04E-584E-43EE-82BB-9F77324E242C}" type="datetimeFigureOut">
              <a:rPr lang="es-ES" smtClean="0"/>
              <a:t>14/11/2024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074F20B0-E3A9-0EBA-4170-C1D8319B3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F1CD4CAA-C5D7-81FA-074E-01F18A71DC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03B76-0AF3-4544-9E50-F7BA353062D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73664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55B20BB-71DB-02B2-774B-CF7780A115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984002F4-8D9D-934E-D7EA-87656827F7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5E04E-584E-43EE-82BB-9F77324E242C}" type="datetimeFigureOut">
              <a:rPr lang="es-ES" smtClean="0"/>
              <a:t>14/11/2024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E255AD8E-0DF3-775B-8C26-995958515B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7947F6A6-CA8C-FD6A-3AE8-300D52BBB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03B76-0AF3-4544-9E50-F7BA353062D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052186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5BA5909D-0B48-FDBA-653A-3F7441D71E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5E04E-584E-43EE-82BB-9F77324E242C}" type="datetimeFigureOut">
              <a:rPr lang="es-ES" smtClean="0"/>
              <a:t>14/11/2024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E874A4DA-4F49-5E7B-F587-22D48B9086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BA68EAD-2F4D-C0A1-9044-0502CDFAE4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03B76-0AF3-4544-9E50-F7BA353062D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419795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EFB1580-0ABE-E9F1-49BD-8673CC7CEC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04EA5D5-8EA0-A24A-D41B-44605DC4BC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579A11E-80E0-7FD5-4ABD-91B8BDB1CD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E8DFC2A-F28C-229A-BA53-71C324AC76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5E04E-584E-43EE-82BB-9F77324E242C}" type="datetimeFigureOut">
              <a:rPr lang="es-ES" smtClean="0"/>
              <a:t>14/11/2024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D05CB21-FB43-D490-E27C-ADE7A6DDF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EFE05D1-2CAC-1578-9EEA-03385644EC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03B76-0AF3-4544-9E50-F7BA353062D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418873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32F57C9-785F-CF1E-064B-B13F01F2A2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546DB566-E1A5-70D8-1BAD-508EE993102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CCA93387-6B60-7907-271E-88A032FC73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DB50A47-5F09-B0E0-A4E7-92F4511991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5E04E-584E-43EE-82BB-9F77324E242C}" type="datetimeFigureOut">
              <a:rPr lang="es-ES" smtClean="0"/>
              <a:t>14/11/2024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508831E-E597-6F3C-65A5-FB25B5E248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C0E692A-92FE-6E39-DB38-7C0357FA32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03B76-0AF3-4544-9E50-F7BA353062D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33103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5E1F446-4131-535E-CFE0-6783238CE0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96358E4E-55FF-B9D9-4012-166D123162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6B3BB72-AC2C-698A-8D0A-632F09F59F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5E04E-584E-43EE-82BB-9F77324E242C}" type="datetimeFigureOut">
              <a:rPr lang="es-ES" smtClean="0"/>
              <a:t>14/11/2024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D9B9B37-0427-D9E6-AD81-F79D34D715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366369F-CA5C-3455-8580-B285CB4B5A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03B76-0AF3-4544-9E50-F7BA353062D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794337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25CE632C-A7A4-01CF-6A16-52909E6CA48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C160706-1441-D63A-2CFF-ABDF06F1799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B7677BC-3D43-469F-0F36-BE19D3314B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5E04E-584E-43EE-82BB-9F77324E242C}" type="datetimeFigureOut">
              <a:rPr lang="es-ES" smtClean="0"/>
              <a:t>14/11/2024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3D5089C-C36A-33F6-0C1C-B59E687029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0CEEAE2-4D39-C247-7EEC-425ED2AB5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03B76-0AF3-4544-9E50-F7BA353062D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725370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F2C1EB6-FCFA-ECBB-E257-556C142EE3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CEBF121-7086-3924-6C81-71B3FCB75B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13B1944-68F9-C2CD-3DD3-C741BF1ACF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47103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24C4C3AE-8549-82AF-2399-DDAE76328F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5E344C0-DAE4-36BD-D12B-9C11E7EC57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DD2C3E7-0BD0-685F-36CF-BA60024E83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C5E04E-584E-43EE-82BB-9F77324E242C}" type="datetimeFigureOut">
              <a:rPr lang="es-ES" smtClean="0"/>
              <a:t>14/11/2024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666D161-F167-079C-3C64-1742F7496C7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46686FC-DF4F-2DB6-50F2-0B257DDF4B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503B76-0AF3-4544-9E50-F7BA353062D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566388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EA68BDFF-FF49-1E5E-C250-D3A256DC1482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11071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gif"/><Relationship Id="rId11" Type="http://schemas.openxmlformats.org/officeDocument/2006/relationships/image" Target="../media/image8.jpg"/><Relationship Id="rId5" Type="http://schemas.openxmlformats.org/officeDocument/2006/relationships/image" Target="../media/image2.png"/><Relationship Id="rId10" Type="http://schemas.openxmlformats.org/officeDocument/2006/relationships/image" Target="../media/image7.gif"/><Relationship Id="rId4" Type="http://schemas.openxmlformats.org/officeDocument/2006/relationships/image" Target="../media/image1.jpg"/><Relationship Id="rId9" Type="http://schemas.openxmlformats.org/officeDocument/2006/relationships/image" Target="../media/image6.jpeg"/><Relationship Id="rId14" Type="http://schemas.openxmlformats.org/officeDocument/2006/relationships/image" Target="../media/image11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3.png"/><Relationship Id="rId10" Type="http://schemas.openxmlformats.org/officeDocument/2006/relationships/image" Target="../media/image1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0"/>
            <a:ext cx="12191999" cy="67068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1 Rectángulo"/>
          <p:cNvSpPr/>
          <p:nvPr/>
        </p:nvSpPr>
        <p:spPr>
          <a:xfrm>
            <a:off x="250026" y="369574"/>
            <a:ext cx="6353149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s-ES" sz="5400" i="1" dirty="0">
                <a:solidFill>
                  <a:srgbClr val="FF66FF"/>
                </a:solidFill>
                <a:latin typeface="Bell MT" panose="02020503060305020303" pitchFamily="18" charset="0"/>
              </a:rPr>
              <a:t>Envuelto en mi fantasía</a:t>
            </a:r>
          </a:p>
        </p:txBody>
      </p:sp>
      <p:pic>
        <p:nvPicPr>
          <p:cNvPr id="28" name="Picture 2">
            <a:extLst>
              <a:ext uri="{FF2B5EF4-FFF2-40B4-BE49-F238E27FC236}">
                <a16:creationId xmlns:a16="http://schemas.microsoft.com/office/drawing/2014/main" id="{E5172B13-1CA5-F1A0-4A10-58848DD0617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76"/>
          <a:stretch/>
        </p:blipFill>
        <p:spPr bwMode="auto">
          <a:xfrm>
            <a:off x="-1" y="0"/>
            <a:ext cx="12192001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audio1 cortadoooo(1)">
            <a:hlinkClick r:id="" action="ppaction://media"/>
            <a:extLst>
              <a:ext uri="{FF2B5EF4-FFF2-40B4-BE49-F238E27FC236}">
                <a16:creationId xmlns:a16="http://schemas.microsoft.com/office/drawing/2014/main" id="{A255E2C0-3432-957C-D695-03EFCF8DCE7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5909" y="7946061"/>
            <a:ext cx="487363" cy="487363"/>
          </a:xfrm>
          <a:prstGeom prst="rect">
            <a:avLst/>
          </a:prstGeom>
        </p:spPr>
      </p:pic>
      <p:pic>
        <p:nvPicPr>
          <p:cNvPr id="42" name="Picture 3">
            <a:extLst>
              <a:ext uri="{FF2B5EF4-FFF2-40B4-BE49-F238E27FC236}">
                <a16:creationId xmlns:a16="http://schemas.microsoft.com/office/drawing/2014/main" id="{95EB5B23-2376-4CDD-C556-D1FE2E4029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92" r="4092"/>
          <a:stretch/>
        </p:blipFill>
        <p:spPr bwMode="auto">
          <a:xfrm>
            <a:off x="7545854" y="186070"/>
            <a:ext cx="4465673" cy="648586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3" name="CuadroTexto 42">
            <a:extLst>
              <a:ext uri="{FF2B5EF4-FFF2-40B4-BE49-F238E27FC236}">
                <a16:creationId xmlns:a16="http://schemas.microsoft.com/office/drawing/2014/main" id="{E07A914B-80C8-FA3F-193F-03D992408BC3}"/>
              </a:ext>
            </a:extLst>
          </p:cNvPr>
          <p:cNvSpPr txBox="1"/>
          <p:nvPr/>
        </p:nvSpPr>
        <p:spPr>
          <a:xfrm>
            <a:off x="1272988" y="2459504"/>
            <a:ext cx="4823012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3000" i="1" dirty="0">
                <a:solidFill>
                  <a:srgbClr val="FF66FF"/>
                </a:solidFill>
                <a:effectLst/>
                <a:latin typeface="Book Antiqua" panose="02040602050305030304" pitchFamily="18" charset="0"/>
                <a:ea typeface="Calibri" panose="020F0502020204030204" pitchFamily="34" charset="0"/>
              </a:rPr>
              <a:t>Tú eres mi tentación, </a:t>
            </a:r>
          </a:p>
          <a:p>
            <a:pPr algn="ctr"/>
            <a:r>
              <a:rPr lang="es-ES" sz="3000" i="1" dirty="0">
                <a:solidFill>
                  <a:srgbClr val="FF66FF"/>
                </a:solidFill>
                <a:effectLst/>
                <a:latin typeface="Book Antiqua" panose="02040602050305030304" pitchFamily="18" charset="0"/>
                <a:ea typeface="Calibri" panose="020F0502020204030204" pitchFamily="34" charset="0"/>
              </a:rPr>
              <a:t>letras de mi poesía,</a:t>
            </a:r>
          </a:p>
          <a:p>
            <a:pPr algn="ctr"/>
            <a:r>
              <a:rPr lang="es-ES" sz="3000" i="1" dirty="0">
                <a:solidFill>
                  <a:srgbClr val="FF66FF"/>
                </a:solidFill>
                <a:effectLst/>
                <a:latin typeface="Book Antiqua" panose="02040602050305030304" pitchFamily="18" charset="0"/>
                <a:ea typeface="Calibri" panose="020F0502020204030204" pitchFamily="34" charset="0"/>
              </a:rPr>
              <a:t>tú eres mi inspiración,</a:t>
            </a:r>
          </a:p>
          <a:p>
            <a:pPr algn="ctr"/>
            <a:r>
              <a:rPr lang="es-ES" sz="3000" i="1" dirty="0">
                <a:solidFill>
                  <a:srgbClr val="FF66FF"/>
                </a:solidFill>
                <a:effectLst/>
                <a:latin typeface="Book Antiqua" panose="02040602050305030304" pitchFamily="18" charset="0"/>
                <a:ea typeface="Calibri" panose="020F0502020204030204" pitchFamily="34" charset="0"/>
              </a:rPr>
              <a:t>remueves el alma mía.</a:t>
            </a:r>
          </a:p>
        </p:txBody>
      </p:sp>
      <p:pic>
        <p:nvPicPr>
          <p:cNvPr id="44" name="6 Imagen">
            <a:extLst>
              <a:ext uri="{FF2B5EF4-FFF2-40B4-BE49-F238E27FC236}">
                <a16:creationId xmlns:a16="http://schemas.microsoft.com/office/drawing/2014/main" id="{F1654A1C-DB62-056D-3EF2-FDDE97B7627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5854" y="186068"/>
            <a:ext cx="4465673" cy="648586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5" name="Picture 3">
            <a:extLst>
              <a:ext uri="{FF2B5EF4-FFF2-40B4-BE49-F238E27FC236}">
                <a16:creationId xmlns:a16="http://schemas.microsoft.com/office/drawing/2014/main" id="{B654EBE6-44B6-AB04-8F5F-C8A60B1827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316"/>
          <a:stretch/>
        </p:blipFill>
        <p:spPr bwMode="auto">
          <a:xfrm>
            <a:off x="5382743" y="363072"/>
            <a:ext cx="4343960" cy="613185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6" name="CuadroTexto 45">
            <a:extLst>
              <a:ext uri="{FF2B5EF4-FFF2-40B4-BE49-F238E27FC236}">
                <a16:creationId xmlns:a16="http://schemas.microsoft.com/office/drawing/2014/main" id="{E4FD7448-BD17-3227-3646-E89996E68231}"/>
              </a:ext>
            </a:extLst>
          </p:cNvPr>
          <p:cNvSpPr txBox="1"/>
          <p:nvPr/>
        </p:nvSpPr>
        <p:spPr>
          <a:xfrm>
            <a:off x="797130" y="843677"/>
            <a:ext cx="3919250" cy="5170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3000" i="1" dirty="0">
                <a:solidFill>
                  <a:srgbClr val="FF66FF"/>
                </a:solidFill>
                <a:effectLst/>
                <a:latin typeface="Book Antiqua" panose="02040602050305030304" pitchFamily="18" charset="0"/>
                <a:ea typeface="Calibri" panose="020F0502020204030204" pitchFamily="34" charset="0"/>
              </a:rPr>
              <a:t>Eres toda esa energía</a:t>
            </a:r>
          </a:p>
          <a:p>
            <a:pPr algn="ctr"/>
            <a:r>
              <a:rPr lang="es-ES" sz="3000" i="1" dirty="0">
                <a:solidFill>
                  <a:srgbClr val="FF66FF"/>
                </a:solidFill>
                <a:effectLst/>
                <a:latin typeface="Book Antiqua" panose="02040602050305030304" pitchFamily="18" charset="0"/>
                <a:ea typeface="Calibri" panose="020F0502020204030204" pitchFamily="34" charset="0"/>
              </a:rPr>
              <a:t>que necesito insuflarme </a:t>
            </a:r>
          </a:p>
          <a:p>
            <a:pPr algn="ctr"/>
            <a:r>
              <a:rPr lang="es-ES" sz="3000" i="1" dirty="0">
                <a:solidFill>
                  <a:srgbClr val="FF66FF"/>
                </a:solidFill>
                <a:effectLst/>
                <a:latin typeface="Book Antiqua" panose="02040602050305030304" pitchFamily="18" charset="0"/>
                <a:ea typeface="Calibri" panose="020F0502020204030204" pitchFamily="34" charset="0"/>
              </a:rPr>
              <a:t>para llenar de alegría</a:t>
            </a:r>
          </a:p>
          <a:p>
            <a:pPr algn="ctr"/>
            <a:r>
              <a:rPr lang="es-ES" sz="3000" i="1" dirty="0">
                <a:solidFill>
                  <a:srgbClr val="FF66FF"/>
                </a:solidFill>
                <a:effectLst/>
                <a:latin typeface="Book Antiqua" panose="02040602050305030304" pitchFamily="18" charset="0"/>
                <a:ea typeface="Calibri" panose="020F0502020204030204" pitchFamily="34" charset="0"/>
              </a:rPr>
              <a:t>esa pasión que en mi arde.</a:t>
            </a:r>
          </a:p>
          <a:p>
            <a:pPr algn="ctr"/>
            <a:r>
              <a:rPr lang="es-ES" sz="3000" i="1" dirty="0">
                <a:solidFill>
                  <a:srgbClr val="FF66FF"/>
                </a:solidFill>
                <a:effectLst/>
                <a:latin typeface="Book Antiqua" panose="02040602050305030304" pitchFamily="18" charset="0"/>
                <a:ea typeface="Calibri" panose="020F0502020204030204" pitchFamily="34" charset="0"/>
              </a:rPr>
              <a:t>Te pienso tanto en el día,</a:t>
            </a:r>
          </a:p>
          <a:p>
            <a:pPr algn="ctr"/>
            <a:r>
              <a:rPr lang="es-ES" sz="3000" i="1" dirty="0">
                <a:solidFill>
                  <a:srgbClr val="FF66FF"/>
                </a:solidFill>
                <a:effectLst/>
                <a:latin typeface="Book Antiqua" panose="02040602050305030304" pitchFamily="18" charset="0"/>
                <a:ea typeface="Calibri" panose="020F0502020204030204" pitchFamily="34" charset="0"/>
              </a:rPr>
              <a:t>que no dejo de extrañarte,</a:t>
            </a:r>
          </a:p>
          <a:p>
            <a:pPr algn="ctr"/>
            <a:r>
              <a:rPr lang="es-ES" sz="3000" i="1" dirty="0">
                <a:solidFill>
                  <a:srgbClr val="FF66FF"/>
                </a:solidFill>
                <a:effectLst/>
                <a:latin typeface="Book Antiqua" panose="02040602050305030304" pitchFamily="18" charset="0"/>
                <a:ea typeface="Calibri" panose="020F0502020204030204" pitchFamily="34" charset="0"/>
              </a:rPr>
              <a:t>envuelto en mi fantasía,</a:t>
            </a:r>
          </a:p>
          <a:p>
            <a:pPr algn="ctr"/>
            <a:r>
              <a:rPr lang="es-ES" sz="3000" i="1" dirty="0">
                <a:solidFill>
                  <a:srgbClr val="FF66FF"/>
                </a:solidFill>
                <a:effectLst/>
                <a:latin typeface="Book Antiqua" panose="02040602050305030304" pitchFamily="18" charset="0"/>
                <a:ea typeface="Calibri" panose="020F0502020204030204" pitchFamily="34" charset="0"/>
              </a:rPr>
              <a:t>solo quisiera abrazarte.</a:t>
            </a:r>
          </a:p>
        </p:txBody>
      </p:sp>
      <p:pic>
        <p:nvPicPr>
          <p:cNvPr id="47" name="8 Imagen">
            <a:extLst>
              <a:ext uri="{FF2B5EF4-FFF2-40B4-BE49-F238E27FC236}">
                <a16:creationId xmlns:a16="http://schemas.microsoft.com/office/drawing/2014/main" id="{8DE53427-B1A7-5BEC-E6CC-A85DC95375F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2743" y="363070"/>
            <a:ext cx="4343960" cy="613185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8" name="Picture 3">
            <a:extLst>
              <a:ext uri="{FF2B5EF4-FFF2-40B4-BE49-F238E27FC236}">
                <a16:creationId xmlns:a16="http://schemas.microsoft.com/office/drawing/2014/main" id="{49A6BFA5-2A54-CCCE-1812-098A76779F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05" b="4105"/>
          <a:stretch/>
        </p:blipFill>
        <p:spPr bwMode="auto">
          <a:xfrm>
            <a:off x="3146612" y="582067"/>
            <a:ext cx="4522382" cy="577493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9" name="CuadroTexto 48">
            <a:extLst>
              <a:ext uri="{FF2B5EF4-FFF2-40B4-BE49-F238E27FC236}">
                <a16:creationId xmlns:a16="http://schemas.microsoft.com/office/drawing/2014/main" id="{12695E53-B343-6627-60F0-4093DA29BA72}"/>
              </a:ext>
            </a:extLst>
          </p:cNvPr>
          <p:cNvSpPr txBox="1"/>
          <p:nvPr/>
        </p:nvSpPr>
        <p:spPr>
          <a:xfrm>
            <a:off x="0" y="151179"/>
            <a:ext cx="3308691" cy="65556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3000" i="1" dirty="0">
                <a:solidFill>
                  <a:srgbClr val="FF66FF"/>
                </a:solidFill>
                <a:effectLst/>
                <a:latin typeface="Book Antiqua" panose="02040602050305030304" pitchFamily="18" charset="0"/>
                <a:ea typeface="Calibri" panose="020F0502020204030204" pitchFamily="34" charset="0"/>
              </a:rPr>
              <a:t>Tu sutil sensualidad</a:t>
            </a:r>
          </a:p>
          <a:p>
            <a:pPr algn="ctr"/>
            <a:r>
              <a:rPr lang="es-ES" sz="3000" i="1" dirty="0">
                <a:solidFill>
                  <a:srgbClr val="FF66FF"/>
                </a:solidFill>
                <a:effectLst/>
                <a:latin typeface="Book Antiqua" panose="02040602050305030304" pitchFamily="18" charset="0"/>
                <a:ea typeface="Calibri" panose="020F0502020204030204" pitchFamily="34" charset="0"/>
              </a:rPr>
              <a:t>parece acariciar el cielo,</a:t>
            </a:r>
          </a:p>
          <a:p>
            <a:pPr algn="ctr"/>
            <a:r>
              <a:rPr lang="es-ES" sz="3000" i="1" dirty="0">
                <a:solidFill>
                  <a:srgbClr val="FF66FF"/>
                </a:solidFill>
                <a:effectLst/>
                <a:latin typeface="Book Antiqua" panose="02040602050305030304" pitchFamily="18" charset="0"/>
                <a:ea typeface="Calibri" panose="020F0502020204030204" pitchFamily="34" charset="0"/>
              </a:rPr>
              <a:t>ella es mi debilidad,</a:t>
            </a:r>
          </a:p>
          <a:p>
            <a:pPr algn="ctr"/>
            <a:r>
              <a:rPr lang="es-ES" sz="3000" i="1" dirty="0">
                <a:solidFill>
                  <a:srgbClr val="FF66FF"/>
                </a:solidFill>
                <a:effectLst/>
                <a:latin typeface="Book Antiqua" panose="02040602050305030304" pitchFamily="18" charset="0"/>
                <a:ea typeface="Calibri" panose="020F0502020204030204" pitchFamily="34" charset="0"/>
              </a:rPr>
              <a:t>pues provoca mi desvelo.</a:t>
            </a:r>
          </a:p>
          <a:p>
            <a:pPr algn="ctr"/>
            <a:r>
              <a:rPr lang="es-ES" sz="3000" i="1" dirty="0">
                <a:solidFill>
                  <a:srgbClr val="FF66FF"/>
                </a:solidFill>
                <a:effectLst/>
                <a:latin typeface="Book Antiqua" panose="02040602050305030304" pitchFamily="18" charset="0"/>
                <a:ea typeface="Calibri" panose="020F0502020204030204" pitchFamily="34" charset="0"/>
              </a:rPr>
              <a:t>Ese perverso deseo</a:t>
            </a:r>
          </a:p>
          <a:p>
            <a:pPr algn="ctr"/>
            <a:r>
              <a:rPr lang="es-ES" sz="3000" i="1" dirty="0">
                <a:solidFill>
                  <a:srgbClr val="FF66FF"/>
                </a:solidFill>
                <a:effectLst/>
                <a:latin typeface="Book Antiqua" panose="02040602050305030304" pitchFamily="18" charset="0"/>
                <a:ea typeface="Calibri" panose="020F0502020204030204" pitchFamily="34" charset="0"/>
              </a:rPr>
              <a:t>que estoy sintiendo por ti,</a:t>
            </a:r>
          </a:p>
          <a:p>
            <a:pPr algn="ctr"/>
            <a:r>
              <a:rPr lang="es-ES" sz="3000" i="1" dirty="0">
                <a:solidFill>
                  <a:srgbClr val="FF66FF"/>
                </a:solidFill>
                <a:effectLst/>
                <a:latin typeface="Book Antiqua" panose="02040602050305030304" pitchFamily="18" charset="0"/>
                <a:ea typeface="Calibri" panose="020F0502020204030204" pitchFamily="34" charset="0"/>
              </a:rPr>
              <a:t>me hace sentirme Morfeo,</a:t>
            </a:r>
          </a:p>
          <a:p>
            <a:pPr algn="ctr"/>
            <a:r>
              <a:rPr lang="es-ES" sz="3000" i="1" dirty="0">
                <a:solidFill>
                  <a:srgbClr val="FF66FF"/>
                </a:solidFill>
                <a:effectLst/>
                <a:latin typeface="Book Antiqua" panose="02040602050305030304" pitchFamily="18" charset="0"/>
                <a:ea typeface="Calibri" panose="020F0502020204030204" pitchFamily="34" charset="0"/>
              </a:rPr>
              <a:t>sueño que estás junto a mi.</a:t>
            </a:r>
          </a:p>
        </p:txBody>
      </p:sp>
      <p:pic>
        <p:nvPicPr>
          <p:cNvPr id="50" name="11 Imagen">
            <a:extLst>
              <a:ext uri="{FF2B5EF4-FFF2-40B4-BE49-F238E27FC236}">
                <a16:creationId xmlns:a16="http://schemas.microsoft.com/office/drawing/2014/main" id="{13EF4D7D-17A5-611F-6C9C-7E8446A1238E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146608" y="582067"/>
            <a:ext cx="4522383" cy="577493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1" name="13 CuadroTexto">
            <a:extLst>
              <a:ext uri="{FF2B5EF4-FFF2-40B4-BE49-F238E27FC236}">
                <a16:creationId xmlns:a16="http://schemas.microsoft.com/office/drawing/2014/main" id="{01A75C5F-6E0F-4DB4-DA69-CDDE1487B195}"/>
              </a:ext>
            </a:extLst>
          </p:cNvPr>
          <p:cNvSpPr txBox="1"/>
          <p:nvPr/>
        </p:nvSpPr>
        <p:spPr>
          <a:xfrm>
            <a:off x="10608444" y="6067663"/>
            <a:ext cx="1513755" cy="6829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838" b="1" i="1" dirty="0" err="1">
                <a:solidFill>
                  <a:schemeClr val="bg1"/>
                </a:solidFill>
                <a:latin typeface="Andy" pitchFamily="66" charset="0"/>
              </a:rPr>
              <a:t>jrvg</a:t>
            </a:r>
            <a:endParaRPr lang="es-ES" sz="3838" b="1" i="1" dirty="0">
              <a:solidFill>
                <a:schemeClr val="bg1"/>
              </a:solidFill>
              <a:latin typeface="Andy" pitchFamily="66" charset="0"/>
            </a:endParaRPr>
          </a:p>
        </p:txBody>
      </p:sp>
      <p:sp>
        <p:nvSpPr>
          <p:cNvPr id="52" name="14 CuadroTexto">
            <a:extLst>
              <a:ext uri="{FF2B5EF4-FFF2-40B4-BE49-F238E27FC236}">
                <a16:creationId xmlns:a16="http://schemas.microsoft.com/office/drawing/2014/main" id="{5F29B3C5-EA47-C7DD-53DA-A518948963BC}"/>
              </a:ext>
            </a:extLst>
          </p:cNvPr>
          <p:cNvSpPr txBox="1"/>
          <p:nvPr/>
        </p:nvSpPr>
        <p:spPr>
          <a:xfrm>
            <a:off x="166254" y="7015352"/>
            <a:ext cx="4737341" cy="471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67" dirty="0">
                <a:latin typeface="Andy" pitchFamily="66" charset="0"/>
              </a:rPr>
              <a:t>jrvallegomez@outlook.es</a:t>
            </a:r>
          </a:p>
        </p:txBody>
      </p:sp>
    </p:spTree>
    <p:extLst>
      <p:ext uri="{BB962C8B-B14F-4D97-AF65-F5344CB8AC3E}">
        <p14:creationId xmlns:p14="http://schemas.microsoft.com/office/powerpoint/2010/main" val="1983887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0">
        <p14:vortex dir="r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xit" presetSubtype="20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indefinit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9" dur="indefinite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8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15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xit" presetSubtype="1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4200"/>
                            </p:stCondLst>
                            <p:childTnLst>
                              <p:par>
                                <p:cTn id="44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6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8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9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7200"/>
                            </p:stCondLst>
                            <p:childTnLst>
                              <p:par>
                                <p:cTn id="54" presetID="2" presetClass="entr" presetSubtype="12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xit" presetSubtype="9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59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7" dur="indefinite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8" dur="indefinite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8900"/>
                            </p:stCondLst>
                            <p:childTnLst>
                              <p:par>
                                <p:cTn id="73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7300"/>
                            </p:stCondLst>
                            <p:childTnLst>
                              <p:par>
                                <p:cTn id="82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0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1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3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5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7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11800"/>
                            </p:stCondLst>
                            <p:childTnLst>
                              <p:par>
                                <p:cTn id="99" presetID="14" presetClass="entr" presetSubtype="1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1" dur="30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0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43" grpId="0"/>
      <p:bldP spid="43" grpId="1"/>
      <p:bldP spid="46" grpId="0"/>
      <p:bldP spid="46" grpId="1"/>
      <p:bldP spid="49" grpId="0"/>
      <p:bldP spid="49" grpId="1"/>
      <p:bldP spid="5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C79AF307-36E5-975B-3DE6-658E66EF83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96CBC14C-243A-2DF2-05AB-E8D2C629A2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F54A6D14-DEC0-4FB8-F77C-451DE393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4802C281-3DBF-6BF7-F8CC-82BF0EC39A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CC02E999-ECE1-3E9A-6F23-83AD142538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682D74B3-7A0E-EA8B-2437-549904EB9A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4B137043-7AE2-7B71-6262-29EF3BE1CA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151237EB-48E7-9EA9-8333-F937765E2D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76296828-9145-1788-0A87-006BCFA307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699E32AE-76AB-5391-7FBE-CEC9A823A3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0B149ACB-30F9-159F-C92C-E9D6B6EEB9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87C505A4-BE5C-F4F2-C056-905CAEEC7074}"/>
              </a:ext>
            </a:extLst>
          </p:cNvPr>
          <p:cNvSpPr txBox="1"/>
          <p:nvPr/>
        </p:nvSpPr>
        <p:spPr>
          <a:xfrm>
            <a:off x="0" y="7038474"/>
            <a:ext cx="1010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516824168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359</TotalTime>
  <Words>133</Words>
  <Application>Microsoft Office PowerPoint</Application>
  <PresentationFormat>Panorámica</PresentationFormat>
  <Paragraphs>26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1" baseType="lpstr">
      <vt:lpstr>Andy</vt:lpstr>
      <vt:lpstr>Arial</vt:lpstr>
      <vt:lpstr>Bell MT</vt:lpstr>
      <vt:lpstr>Book Antiqua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Manager>jose ruiz del valle</Manager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Envuelto en mi fantasía........</dc:title>
  <dc:subject>ppsx</dc:subject>
  <dc:creator>jrvallegomez@outlook.es</dc:creator>
  <cp:keywords>poesia</cp:keywords>
  <cp:lastModifiedBy>jose ruiz</cp:lastModifiedBy>
  <cp:revision>21</cp:revision>
  <dcterms:created xsi:type="dcterms:W3CDTF">2023-12-07T12:56:28Z</dcterms:created>
  <dcterms:modified xsi:type="dcterms:W3CDTF">2024-11-14T12:41:54Z</dcterms:modified>
</cp:coreProperties>
</file>