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8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1" r:id="rId17"/>
  </p:sldIdLst>
  <p:sldSz cx="14401800" cy="7921625"/>
  <p:notesSz cx="6858000" cy="9144000"/>
  <p:defaultTextStyle>
    <a:defPPr>
      <a:defRPr lang="en-US"/>
    </a:defPPr>
    <a:lvl1pPr marL="0" algn="l" defTabSz="123444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1pPr>
    <a:lvl2pPr marL="617220" algn="l" defTabSz="123444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2pPr>
    <a:lvl3pPr marL="1234440" algn="l" defTabSz="123444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3pPr>
    <a:lvl4pPr marL="1851660" algn="l" defTabSz="123444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4pPr>
    <a:lvl5pPr marL="2468880" algn="l" defTabSz="123444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5pPr>
    <a:lvl6pPr marL="3086100" algn="l" defTabSz="123444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3703320" algn="l" defTabSz="123444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4320540" algn="l" defTabSz="123444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4937760" algn="l" defTabSz="123444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VUM2euPQZa7d+vNWU7DXJg==" hashData="Xf8x6CPbpoNxnlEt5UL2SapWoR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8" d="100"/>
          <a:sy n="48" d="100"/>
        </p:scale>
        <p:origin x="-96" y="-126"/>
      </p:cViewPr>
      <p:guideLst>
        <p:guide orient="horz" pos="2495"/>
        <p:guide pos="4536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AR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DC816D2-3C42-40F8-B3D3-DE44EB2ABF30}" type="datetimeFigureOut">
              <a:rPr lang="es-AR" smtClean="0"/>
              <a:t>21/11/2019</a:t>
            </a:fld>
            <a:endParaRPr lang="es-AR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12738" y="685800"/>
            <a:ext cx="62325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AR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2B4A782-B403-4C51-9925-E88F57F00A29}" type="slidenum">
              <a:rPr lang="es-AR" smtClean="0"/>
              <a:t>‹Nº›</a:t>
            </a:fld>
            <a:endParaRPr lang="es-A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123444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617220" algn="l" defTabSz="123444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1234440" algn="l" defTabSz="123444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851660" algn="l" defTabSz="123444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2468880" algn="l" defTabSz="123444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3086100" algn="l" defTabSz="123444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3703320" algn="l" defTabSz="123444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4320540" algn="l" defTabSz="123444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4937760" algn="l" defTabSz="123444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AR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B4A782-B403-4C51-9925-E88F57F00A29}" type="slidenum">
              <a:rPr lang="es-AR" smtClean="0"/>
              <a:t>13</a:t>
            </a:fld>
            <a:endParaRPr lang="es-A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080135" y="2460839"/>
            <a:ext cx="12241530" cy="169801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160270" y="4488921"/>
            <a:ext cx="10081260" cy="202441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172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344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516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688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861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7033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3205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9377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1E746-C02F-44DC-A478-57B46D9B3A0F}" type="datetimeFigureOut">
              <a:rPr lang="en-US" smtClean="0"/>
              <a:pPr/>
              <a:t>11/21/2019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E78609-3763-44BE-82AA-5DA177B52FD3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1E746-C02F-44DC-A478-57B46D9B3A0F}" type="datetimeFigureOut">
              <a:rPr lang="en-US" smtClean="0"/>
              <a:pPr/>
              <a:t>11/21/2019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E78609-3763-44BE-82AA-5DA177B52FD3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137643" y="5090378"/>
            <a:ext cx="12241530" cy="1573323"/>
          </a:xfrm>
        </p:spPr>
        <p:txBody>
          <a:bodyPr anchor="t"/>
          <a:lstStyle>
            <a:lvl1pPr algn="l">
              <a:defRPr sz="54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137643" y="3357523"/>
            <a:ext cx="12241530" cy="1732855"/>
          </a:xfrm>
        </p:spPr>
        <p:txBody>
          <a:bodyPr anchor="b"/>
          <a:lstStyle>
            <a:lvl1pPr marL="0" indent="0">
              <a:buNone/>
              <a:defRPr sz="2700">
                <a:solidFill>
                  <a:schemeClr val="tx1">
                    <a:tint val="75000"/>
                  </a:schemeClr>
                </a:solidFill>
              </a:defRPr>
            </a:lvl1pPr>
            <a:lvl2pPr marL="61722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3444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3pPr>
            <a:lvl4pPr marL="185166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4pPr>
            <a:lvl5pPr marL="246888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5pPr>
            <a:lvl6pPr marL="308610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6pPr>
            <a:lvl7pPr marL="370332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7pPr>
            <a:lvl8pPr marL="432054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8pPr>
            <a:lvl9pPr marL="493776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1E746-C02F-44DC-A478-57B46D9B3A0F}" type="datetimeFigureOut">
              <a:rPr lang="en-US" smtClean="0"/>
              <a:pPr/>
              <a:t>11/21/2019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E78609-3763-44BE-82AA-5DA177B52FD3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720091" y="1848381"/>
            <a:ext cx="6360795" cy="5227906"/>
          </a:xfrm>
        </p:spPr>
        <p:txBody>
          <a:bodyPr/>
          <a:lstStyle>
            <a:lvl1pPr>
              <a:defRPr sz="3800"/>
            </a:lvl1pPr>
            <a:lvl2pPr>
              <a:defRPr sz="3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7320916" y="1848381"/>
            <a:ext cx="6360795" cy="5227906"/>
          </a:xfrm>
        </p:spPr>
        <p:txBody>
          <a:bodyPr/>
          <a:lstStyle>
            <a:lvl1pPr>
              <a:defRPr sz="3800"/>
            </a:lvl1pPr>
            <a:lvl2pPr>
              <a:defRPr sz="3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1E746-C02F-44DC-A478-57B46D9B3A0F}" type="datetimeFigureOut">
              <a:rPr lang="en-US" smtClean="0"/>
              <a:pPr/>
              <a:t>11/21/2019</a:t>
            </a:fld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E78609-3763-44BE-82AA-5DA177B52FD3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0090" y="1773198"/>
            <a:ext cx="6363296" cy="738984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17220" indent="0">
              <a:buNone/>
              <a:defRPr sz="2700" b="1"/>
            </a:lvl2pPr>
            <a:lvl3pPr marL="1234440" indent="0">
              <a:buNone/>
              <a:defRPr sz="2400" b="1"/>
            </a:lvl3pPr>
            <a:lvl4pPr marL="1851660" indent="0">
              <a:buNone/>
              <a:defRPr sz="2200" b="1"/>
            </a:lvl4pPr>
            <a:lvl5pPr marL="2468880" indent="0">
              <a:buNone/>
              <a:defRPr sz="2200" b="1"/>
            </a:lvl5pPr>
            <a:lvl6pPr marL="3086100" indent="0">
              <a:buNone/>
              <a:defRPr sz="2200" b="1"/>
            </a:lvl6pPr>
            <a:lvl7pPr marL="3703320" indent="0">
              <a:buNone/>
              <a:defRPr sz="2200" b="1"/>
            </a:lvl7pPr>
            <a:lvl8pPr marL="4320540" indent="0">
              <a:buNone/>
              <a:defRPr sz="2200" b="1"/>
            </a:lvl8pPr>
            <a:lvl9pPr marL="4937760" indent="0">
              <a:buNone/>
              <a:defRPr sz="22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720090" y="2512182"/>
            <a:ext cx="6363296" cy="4564103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4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7315915" y="1773198"/>
            <a:ext cx="6365796" cy="738984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17220" indent="0">
              <a:buNone/>
              <a:defRPr sz="2700" b="1"/>
            </a:lvl2pPr>
            <a:lvl3pPr marL="1234440" indent="0">
              <a:buNone/>
              <a:defRPr sz="2400" b="1"/>
            </a:lvl3pPr>
            <a:lvl4pPr marL="1851660" indent="0">
              <a:buNone/>
              <a:defRPr sz="2200" b="1"/>
            </a:lvl4pPr>
            <a:lvl5pPr marL="2468880" indent="0">
              <a:buNone/>
              <a:defRPr sz="2200" b="1"/>
            </a:lvl5pPr>
            <a:lvl6pPr marL="3086100" indent="0">
              <a:buNone/>
              <a:defRPr sz="2200" b="1"/>
            </a:lvl6pPr>
            <a:lvl7pPr marL="3703320" indent="0">
              <a:buNone/>
              <a:defRPr sz="2200" b="1"/>
            </a:lvl7pPr>
            <a:lvl8pPr marL="4320540" indent="0">
              <a:buNone/>
              <a:defRPr sz="2200" b="1"/>
            </a:lvl8pPr>
            <a:lvl9pPr marL="4937760" indent="0">
              <a:buNone/>
              <a:defRPr sz="22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7315915" y="2512182"/>
            <a:ext cx="6365796" cy="4564103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4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1E746-C02F-44DC-A478-57B46D9B3A0F}" type="datetimeFigureOut">
              <a:rPr lang="en-US" smtClean="0"/>
              <a:pPr/>
              <a:t>11/21/2019</a:t>
            </a:fld>
            <a:endParaRPr lang="en-U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E78609-3763-44BE-82AA-5DA177B52FD3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1E746-C02F-44DC-A478-57B46D9B3A0F}" type="datetimeFigureOut">
              <a:rPr lang="en-US" smtClean="0"/>
              <a:pPr/>
              <a:t>11/21/2019</a:t>
            </a:fld>
            <a:endParaRPr lang="en-U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E78609-3763-44BE-82AA-5DA177B52FD3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1E746-C02F-44DC-A478-57B46D9B3A0F}" type="datetimeFigureOut">
              <a:rPr lang="en-US" smtClean="0"/>
              <a:pPr/>
              <a:t>11/21/2019</a:t>
            </a:fld>
            <a:endParaRPr lang="en-U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E78609-3763-44BE-82AA-5DA177B52FD3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0092" y="315398"/>
            <a:ext cx="4738093" cy="1342276"/>
          </a:xfrm>
        </p:spPr>
        <p:txBody>
          <a:bodyPr anchor="b"/>
          <a:lstStyle>
            <a:lvl1pPr algn="l">
              <a:defRPr sz="27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630704" y="315399"/>
            <a:ext cx="8051006" cy="6760888"/>
          </a:xfrm>
        </p:spPr>
        <p:txBody>
          <a:bodyPr/>
          <a:lstStyle>
            <a:lvl1pPr>
              <a:defRPr sz="4300"/>
            </a:lvl1pPr>
            <a:lvl2pPr>
              <a:defRPr sz="3800"/>
            </a:lvl2pPr>
            <a:lvl3pPr>
              <a:defRPr sz="3200"/>
            </a:lvl3pPr>
            <a:lvl4pPr>
              <a:defRPr sz="2700"/>
            </a:lvl4pPr>
            <a:lvl5pPr>
              <a:defRPr sz="2700"/>
            </a:lvl5pPr>
            <a:lvl6pPr>
              <a:defRPr sz="2700"/>
            </a:lvl6pPr>
            <a:lvl7pPr>
              <a:defRPr sz="2700"/>
            </a:lvl7pPr>
            <a:lvl8pPr>
              <a:defRPr sz="2700"/>
            </a:lvl8pPr>
            <a:lvl9pPr>
              <a:defRPr sz="27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720092" y="1657674"/>
            <a:ext cx="4738093" cy="5418612"/>
          </a:xfrm>
        </p:spPr>
        <p:txBody>
          <a:bodyPr/>
          <a:lstStyle>
            <a:lvl1pPr marL="0" indent="0">
              <a:buNone/>
              <a:defRPr sz="1900"/>
            </a:lvl1pPr>
            <a:lvl2pPr marL="617220" indent="0">
              <a:buNone/>
              <a:defRPr sz="1600"/>
            </a:lvl2pPr>
            <a:lvl3pPr marL="1234440" indent="0">
              <a:buNone/>
              <a:defRPr sz="1400"/>
            </a:lvl3pPr>
            <a:lvl4pPr marL="1851660" indent="0">
              <a:buNone/>
              <a:defRPr sz="1200"/>
            </a:lvl4pPr>
            <a:lvl5pPr marL="2468880" indent="0">
              <a:buNone/>
              <a:defRPr sz="1200"/>
            </a:lvl5pPr>
            <a:lvl6pPr marL="3086100" indent="0">
              <a:buNone/>
              <a:defRPr sz="1200"/>
            </a:lvl6pPr>
            <a:lvl7pPr marL="3703320" indent="0">
              <a:buNone/>
              <a:defRPr sz="1200"/>
            </a:lvl7pPr>
            <a:lvl8pPr marL="4320540" indent="0">
              <a:buNone/>
              <a:defRPr sz="1200"/>
            </a:lvl8pPr>
            <a:lvl9pPr marL="4937760" indent="0">
              <a:buNone/>
              <a:defRPr sz="1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1E746-C02F-44DC-A478-57B46D9B3A0F}" type="datetimeFigureOut">
              <a:rPr lang="en-US" smtClean="0"/>
              <a:pPr/>
              <a:t>11/21/2019</a:t>
            </a:fld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E78609-3763-44BE-82AA-5DA177B52FD3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822854" y="5545138"/>
            <a:ext cx="8641080" cy="654635"/>
          </a:xfrm>
        </p:spPr>
        <p:txBody>
          <a:bodyPr anchor="b"/>
          <a:lstStyle>
            <a:lvl1pPr algn="l">
              <a:defRPr sz="27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822854" y="707812"/>
            <a:ext cx="8641080" cy="4752975"/>
          </a:xfrm>
        </p:spPr>
        <p:txBody>
          <a:bodyPr/>
          <a:lstStyle>
            <a:lvl1pPr marL="0" indent="0">
              <a:buNone/>
              <a:defRPr sz="4300"/>
            </a:lvl1pPr>
            <a:lvl2pPr marL="617220" indent="0">
              <a:buNone/>
              <a:defRPr sz="3800"/>
            </a:lvl2pPr>
            <a:lvl3pPr marL="1234440" indent="0">
              <a:buNone/>
              <a:defRPr sz="3200"/>
            </a:lvl3pPr>
            <a:lvl4pPr marL="1851660" indent="0">
              <a:buNone/>
              <a:defRPr sz="2700"/>
            </a:lvl4pPr>
            <a:lvl5pPr marL="2468880" indent="0">
              <a:buNone/>
              <a:defRPr sz="2700"/>
            </a:lvl5pPr>
            <a:lvl6pPr marL="3086100" indent="0">
              <a:buNone/>
              <a:defRPr sz="2700"/>
            </a:lvl6pPr>
            <a:lvl7pPr marL="3703320" indent="0">
              <a:buNone/>
              <a:defRPr sz="2700"/>
            </a:lvl7pPr>
            <a:lvl8pPr marL="4320540" indent="0">
              <a:buNone/>
              <a:defRPr sz="2700"/>
            </a:lvl8pPr>
            <a:lvl9pPr marL="4937760" indent="0">
              <a:buNone/>
              <a:defRPr sz="2700"/>
            </a:lvl9pPr>
          </a:lstStyle>
          <a:p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822854" y="6199773"/>
            <a:ext cx="8641080" cy="929690"/>
          </a:xfrm>
        </p:spPr>
        <p:txBody>
          <a:bodyPr/>
          <a:lstStyle>
            <a:lvl1pPr marL="0" indent="0">
              <a:buNone/>
              <a:defRPr sz="1900"/>
            </a:lvl1pPr>
            <a:lvl2pPr marL="617220" indent="0">
              <a:buNone/>
              <a:defRPr sz="1600"/>
            </a:lvl2pPr>
            <a:lvl3pPr marL="1234440" indent="0">
              <a:buNone/>
              <a:defRPr sz="1400"/>
            </a:lvl3pPr>
            <a:lvl4pPr marL="1851660" indent="0">
              <a:buNone/>
              <a:defRPr sz="1200"/>
            </a:lvl4pPr>
            <a:lvl5pPr marL="2468880" indent="0">
              <a:buNone/>
              <a:defRPr sz="1200"/>
            </a:lvl5pPr>
            <a:lvl6pPr marL="3086100" indent="0">
              <a:buNone/>
              <a:defRPr sz="1200"/>
            </a:lvl6pPr>
            <a:lvl7pPr marL="3703320" indent="0">
              <a:buNone/>
              <a:defRPr sz="1200"/>
            </a:lvl7pPr>
            <a:lvl8pPr marL="4320540" indent="0">
              <a:buNone/>
              <a:defRPr sz="1200"/>
            </a:lvl8pPr>
            <a:lvl9pPr marL="4937760" indent="0">
              <a:buNone/>
              <a:defRPr sz="1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1E746-C02F-44DC-A478-57B46D9B3A0F}" type="datetimeFigureOut">
              <a:rPr lang="en-US" smtClean="0"/>
              <a:pPr/>
              <a:t>11/21/2019</a:t>
            </a:fld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E78609-3763-44BE-82AA-5DA177B52FD3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1E746-C02F-44DC-A478-57B46D9B3A0F}" type="datetimeFigureOut">
              <a:rPr lang="en-US" smtClean="0"/>
              <a:pPr/>
              <a:t>11/21/2019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E78609-3763-44BE-82AA-5DA177B52FD3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10441306" y="317234"/>
            <a:ext cx="3240405" cy="6759053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720091" y="317234"/>
            <a:ext cx="9481185" cy="6759053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1E746-C02F-44DC-A478-57B46D9B3A0F}" type="datetimeFigureOut">
              <a:rPr lang="en-US" smtClean="0"/>
              <a:pPr/>
              <a:t>11/21/2019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E78609-3763-44BE-82AA-5DA177B52FD3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080135" y="2460840"/>
            <a:ext cx="12241530" cy="1698015"/>
          </a:xfrm>
          <a:prstGeom prst="rect">
            <a:avLst/>
          </a:prstGeom>
        </p:spPr>
        <p:txBody>
          <a:bodyPr lIns="127550" tIns="63775" rIns="127550" bIns="63775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160270" y="4488921"/>
            <a:ext cx="10081260" cy="2024415"/>
          </a:xfrm>
          <a:prstGeom prst="rect">
            <a:avLst/>
          </a:prstGeom>
        </p:spPr>
        <p:txBody>
          <a:bodyPr lIns="127550" tIns="63775" rIns="127550" bIns="63775"/>
          <a:lstStyle>
            <a:lvl1pPr marL="0" indent="0" algn="ctr">
              <a:buNone/>
              <a:defRPr/>
            </a:lvl1pPr>
            <a:lvl2pPr marL="637754" indent="0" algn="ctr">
              <a:buNone/>
              <a:defRPr/>
            </a:lvl2pPr>
            <a:lvl3pPr marL="1275506" indent="0" algn="ctr">
              <a:buNone/>
              <a:defRPr/>
            </a:lvl3pPr>
            <a:lvl4pPr marL="1913259" indent="0" algn="ctr">
              <a:buNone/>
              <a:defRPr/>
            </a:lvl4pPr>
            <a:lvl5pPr marL="2551013" indent="0" algn="ctr">
              <a:buNone/>
              <a:defRPr/>
            </a:lvl5pPr>
            <a:lvl6pPr marL="3188766" indent="0" algn="ctr">
              <a:buNone/>
              <a:defRPr/>
            </a:lvl6pPr>
            <a:lvl7pPr marL="3826518" indent="0" algn="ctr">
              <a:buNone/>
              <a:defRPr/>
            </a:lvl7pPr>
            <a:lvl8pPr marL="4464272" indent="0" algn="ctr">
              <a:buNone/>
              <a:defRPr/>
            </a:lvl8pPr>
            <a:lvl9pPr marL="5102026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720090" y="317232"/>
            <a:ext cx="12961620" cy="1320271"/>
          </a:xfrm>
          <a:prstGeom prst="rect">
            <a:avLst/>
          </a:prstGeom>
        </p:spPr>
        <p:txBody>
          <a:bodyPr vert="horz" lIns="123444" tIns="61722" rIns="123444" bIns="61722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0090" y="1848381"/>
            <a:ext cx="12961620" cy="5227906"/>
          </a:xfrm>
          <a:prstGeom prst="rect">
            <a:avLst/>
          </a:prstGeom>
        </p:spPr>
        <p:txBody>
          <a:bodyPr vert="horz" lIns="123444" tIns="61722" rIns="123444" bIns="61722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720090" y="7342174"/>
            <a:ext cx="3360420" cy="421753"/>
          </a:xfrm>
          <a:prstGeom prst="rect">
            <a:avLst/>
          </a:prstGeom>
        </p:spPr>
        <p:txBody>
          <a:bodyPr vert="horz" lIns="123444" tIns="61722" rIns="123444" bIns="61722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D1E746-C02F-44DC-A478-57B46D9B3A0F}" type="datetimeFigureOut">
              <a:rPr lang="en-US" smtClean="0"/>
              <a:pPr/>
              <a:t>11/21/2019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920615" y="7342174"/>
            <a:ext cx="4560570" cy="421753"/>
          </a:xfrm>
          <a:prstGeom prst="rect">
            <a:avLst/>
          </a:prstGeom>
        </p:spPr>
        <p:txBody>
          <a:bodyPr vert="horz" lIns="123444" tIns="61722" rIns="123444" bIns="61722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10321290" y="7342174"/>
            <a:ext cx="3360420" cy="421753"/>
          </a:xfrm>
          <a:prstGeom prst="rect">
            <a:avLst/>
          </a:prstGeom>
        </p:spPr>
        <p:txBody>
          <a:bodyPr vert="horz" lIns="123444" tIns="61722" rIns="123444" bIns="61722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E78609-3763-44BE-82AA-5DA177B52FD3}" type="slidenum">
              <a:rPr lang="en-US" smtClean="0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1234440" rtl="0" eaLnBrk="1" latinLnBrk="0" hangingPunct="1">
        <a:spcBef>
          <a:spcPct val="0"/>
        </a:spcBef>
        <a:buNone/>
        <a:defRPr sz="59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62915" indent="-462915" algn="l" defTabSz="1234440" rtl="0" eaLnBrk="1" latinLnBrk="0" hangingPunct="1">
        <a:spcBef>
          <a:spcPct val="20000"/>
        </a:spcBef>
        <a:buFont typeface="Arial" pitchFamily="34" charset="0"/>
        <a:buChar char="•"/>
        <a:defRPr sz="4300" kern="1200">
          <a:solidFill>
            <a:schemeClr val="tx1"/>
          </a:solidFill>
          <a:latin typeface="+mn-lt"/>
          <a:ea typeface="+mn-ea"/>
          <a:cs typeface="+mn-cs"/>
        </a:defRPr>
      </a:lvl1pPr>
      <a:lvl2pPr marL="1002983" indent="-385763" algn="l" defTabSz="1234440" rtl="0" eaLnBrk="1" latinLnBrk="0" hangingPunct="1">
        <a:spcBef>
          <a:spcPct val="20000"/>
        </a:spcBef>
        <a:buFont typeface="Arial" pitchFamily="34" charset="0"/>
        <a:buChar char="–"/>
        <a:defRPr sz="3800" kern="1200">
          <a:solidFill>
            <a:schemeClr val="tx1"/>
          </a:solidFill>
          <a:latin typeface="+mn-lt"/>
          <a:ea typeface="+mn-ea"/>
          <a:cs typeface="+mn-cs"/>
        </a:defRPr>
      </a:lvl2pPr>
      <a:lvl3pPr marL="1543050" indent="-308610" algn="l" defTabSz="123444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60270" indent="-308610" algn="l" defTabSz="1234440" rtl="0" eaLnBrk="1" latinLnBrk="0" hangingPunct="1">
        <a:spcBef>
          <a:spcPct val="20000"/>
        </a:spcBef>
        <a:buFont typeface="Arial" pitchFamily="34" charset="0"/>
        <a:buChar char="–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77490" indent="-308610" algn="l" defTabSz="1234440" rtl="0" eaLnBrk="1" latinLnBrk="0" hangingPunct="1">
        <a:spcBef>
          <a:spcPct val="20000"/>
        </a:spcBef>
        <a:buFont typeface="Arial" pitchFamily="34" charset="0"/>
        <a:buChar char="»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394710" indent="-308610" algn="l" defTabSz="1234440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011930" indent="-308610" algn="l" defTabSz="1234440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629150" indent="-308610" algn="l" defTabSz="1234440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246370" indent="-308610" algn="l" defTabSz="1234440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344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17220" algn="l" defTabSz="12344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34440" algn="l" defTabSz="12344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51660" algn="l" defTabSz="12344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68880" algn="l" defTabSz="12344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86100" algn="l" defTabSz="12344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703320" algn="l" defTabSz="12344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320540" algn="l" defTabSz="12344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937760" algn="l" defTabSz="12344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720090" y="7213813"/>
            <a:ext cx="3360420" cy="550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27559" tIns="63779" rIns="127559" bIns="63779" numCol="1" anchor="t" anchorCtr="0" compatLnSpc="1">
            <a:prstTxWarp prst="textNoShape">
              <a:avLst/>
            </a:prstTxWarp>
          </a:bodyPr>
          <a:lstStyle>
            <a:lvl1pPr>
              <a:defRPr sz="2000"/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61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61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61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61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6100">
          <a:solidFill>
            <a:schemeClr val="tx2"/>
          </a:solidFill>
          <a:latin typeface="Arial" charset="0"/>
          <a:cs typeface="Arial" charset="0"/>
        </a:defRPr>
      </a:lvl5pPr>
      <a:lvl6pPr marL="637794" algn="ctr" rtl="0" fontAlgn="base">
        <a:spcBef>
          <a:spcPct val="0"/>
        </a:spcBef>
        <a:spcAft>
          <a:spcPct val="0"/>
        </a:spcAft>
        <a:defRPr sz="6100">
          <a:solidFill>
            <a:schemeClr val="tx2"/>
          </a:solidFill>
          <a:latin typeface="Arial" charset="0"/>
          <a:cs typeface="Arial" charset="0"/>
        </a:defRPr>
      </a:lvl6pPr>
      <a:lvl7pPr marL="1275588" algn="ctr" rtl="0" fontAlgn="base">
        <a:spcBef>
          <a:spcPct val="0"/>
        </a:spcBef>
        <a:spcAft>
          <a:spcPct val="0"/>
        </a:spcAft>
        <a:defRPr sz="6100">
          <a:solidFill>
            <a:schemeClr val="tx2"/>
          </a:solidFill>
          <a:latin typeface="Arial" charset="0"/>
          <a:cs typeface="Arial" charset="0"/>
        </a:defRPr>
      </a:lvl7pPr>
      <a:lvl8pPr marL="1913382" algn="ctr" rtl="0" fontAlgn="base">
        <a:spcBef>
          <a:spcPct val="0"/>
        </a:spcBef>
        <a:spcAft>
          <a:spcPct val="0"/>
        </a:spcAft>
        <a:defRPr sz="6100">
          <a:solidFill>
            <a:schemeClr val="tx2"/>
          </a:solidFill>
          <a:latin typeface="Arial" charset="0"/>
          <a:cs typeface="Arial" charset="0"/>
        </a:defRPr>
      </a:lvl8pPr>
      <a:lvl9pPr marL="2551176" algn="ctr" rtl="0" fontAlgn="base">
        <a:spcBef>
          <a:spcPct val="0"/>
        </a:spcBef>
        <a:spcAft>
          <a:spcPct val="0"/>
        </a:spcAft>
        <a:defRPr sz="61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478346" indent="-478346" algn="l" rtl="0" fontAlgn="base">
        <a:spcBef>
          <a:spcPct val="20000"/>
        </a:spcBef>
        <a:spcAft>
          <a:spcPct val="0"/>
        </a:spcAft>
        <a:buChar char="•"/>
        <a:defRPr sz="4500">
          <a:solidFill>
            <a:schemeClr val="tx1"/>
          </a:solidFill>
          <a:latin typeface="+mn-lt"/>
          <a:ea typeface="+mn-ea"/>
          <a:cs typeface="+mn-cs"/>
        </a:defRPr>
      </a:lvl1pPr>
      <a:lvl2pPr marL="1036415" indent="-398621" algn="l" rtl="0" fontAlgn="base">
        <a:spcBef>
          <a:spcPct val="20000"/>
        </a:spcBef>
        <a:spcAft>
          <a:spcPct val="0"/>
        </a:spcAft>
        <a:buChar char="–"/>
        <a:defRPr sz="3900">
          <a:solidFill>
            <a:schemeClr val="tx1"/>
          </a:solidFill>
          <a:latin typeface="+mn-lt"/>
          <a:cs typeface="+mn-cs"/>
        </a:defRPr>
      </a:lvl2pPr>
      <a:lvl3pPr marL="1594485" indent="-318897" algn="l" rtl="0" fontAlgn="base">
        <a:spcBef>
          <a:spcPct val="20000"/>
        </a:spcBef>
        <a:spcAft>
          <a:spcPct val="0"/>
        </a:spcAft>
        <a:buChar char="•"/>
        <a:defRPr sz="3300">
          <a:solidFill>
            <a:schemeClr val="tx1"/>
          </a:solidFill>
          <a:latin typeface="+mn-lt"/>
          <a:cs typeface="+mn-cs"/>
        </a:defRPr>
      </a:lvl3pPr>
      <a:lvl4pPr marL="2232279" indent="-318897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4pPr>
      <a:lvl5pPr marL="2870073" indent="-318897" algn="l" rtl="0" fontAlgn="base">
        <a:spcBef>
          <a:spcPct val="2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cs typeface="+mn-cs"/>
        </a:defRPr>
      </a:lvl5pPr>
      <a:lvl6pPr marL="3507867" indent="-318897" algn="l" rtl="0" fontAlgn="base">
        <a:spcBef>
          <a:spcPct val="2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cs typeface="+mn-cs"/>
        </a:defRPr>
      </a:lvl6pPr>
      <a:lvl7pPr marL="4145661" indent="-318897" algn="l" rtl="0" fontAlgn="base">
        <a:spcBef>
          <a:spcPct val="2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cs typeface="+mn-cs"/>
        </a:defRPr>
      </a:lvl7pPr>
      <a:lvl8pPr marL="4783455" indent="-318897" algn="l" rtl="0" fontAlgn="base">
        <a:spcBef>
          <a:spcPct val="2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cs typeface="+mn-cs"/>
        </a:defRPr>
      </a:lvl8pPr>
      <a:lvl9pPr marL="5421249" indent="-318897" algn="l" rtl="0" fontAlgn="base">
        <a:spcBef>
          <a:spcPct val="2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AR"/>
      </a:defPPr>
      <a:lvl1pPr marL="0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1pPr>
      <a:lvl2pPr marL="637794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275588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913382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4pPr>
      <a:lvl5pPr marL="2551176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5pPr>
      <a:lvl6pPr marL="3188970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6pPr>
      <a:lvl7pPr marL="3826764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7pPr>
      <a:lvl8pPr marL="4464558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8pPr>
      <a:lvl9pPr marL="5102352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0.png"/><Relationship Id="rId10" Type="http://schemas.openxmlformats.org/officeDocument/2006/relationships/image" Target="../media/image2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0000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2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Documents and Settings\Totty\Mis documentos\ROMÁNTICAS PPS\descarga (8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80187" y="800129"/>
            <a:ext cx="8732770" cy="6820425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2460839"/>
            <a:ext cx="6633837" cy="1698015"/>
          </a:xfrm>
        </p:spPr>
        <p:txBody>
          <a:bodyPr>
            <a:noAutofit/>
          </a:bodyPr>
          <a:lstStyle/>
          <a:p>
            <a:r>
              <a:rPr lang="es-AR" sz="4400" dirty="0" smtClean="0">
                <a:latin typeface="Lucida Calligraphy" pitchFamily="66" charset="0"/>
              </a:rPr>
              <a:t>Encendido </a:t>
            </a:r>
            <a:r>
              <a:rPr lang="es-AR" sz="4400" dirty="0" smtClean="0">
                <a:latin typeface="Lucida Calligraphy" pitchFamily="66" charset="0"/>
              </a:rPr>
              <a:t/>
            </a:r>
            <a:br>
              <a:rPr lang="es-AR" sz="4400" dirty="0" smtClean="0">
                <a:latin typeface="Lucida Calligraphy" pitchFamily="66" charset="0"/>
              </a:rPr>
            </a:br>
            <a:r>
              <a:rPr lang="es-AR" sz="4400" dirty="0" smtClean="0">
                <a:latin typeface="Lucida Calligraphy" pitchFamily="66" charset="0"/>
              </a:rPr>
              <a:t>      </a:t>
            </a:r>
            <a:r>
              <a:rPr lang="es-AR" sz="4400" dirty="0" smtClean="0">
                <a:latin typeface="Lucida Calligraphy" pitchFamily="66" charset="0"/>
              </a:rPr>
              <a:t>amor</a:t>
            </a:r>
            <a:endParaRPr lang="en-US" sz="4400" dirty="0">
              <a:latin typeface="Lucida Calligraphy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2891221" y="4709395"/>
            <a:ext cx="4536504" cy="493981"/>
          </a:xfrm>
          <a:prstGeom prst="rect">
            <a:avLst/>
          </a:prstGeom>
          <a:noFill/>
        </p:spPr>
        <p:txBody>
          <a:bodyPr wrap="square" lIns="123444" tIns="61722" rIns="123444" bIns="61722" rtlCol="0">
            <a:spAutoFit/>
          </a:bodyPr>
          <a:lstStyle/>
          <a:p>
            <a:r>
              <a:rPr lang="es-AR" dirty="0" smtClean="0">
                <a:latin typeface="Lucida Calligraphy" pitchFamily="66" charset="0"/>
              </a:rPr>
              <a:t>   </a:t>
            </a:r>
            <a:r>
              <a:rPr lang="es-AR" sz="1500" dirty="0" smtClean="0">
                <a:latin typeface="Lucida Calligraphy" pitchFamily="66" charset="0"/>
              </a:rPr>
              <a:t>texto </a:t>
            </a:r>
            <a:r>
              <a:rPr lang="es-AR" dirty="0" smtClean="0">
                <a:latin typeface="Lucida Calligraphy" pitchFamily="66" charset="0"/>
              </a:rPr>
              <a:t>   Ninfa Duarte</a:t>
            </a:r>
            <a:endParaRPr lang="en-US" dirty="0">
              <a:latin typeface="Lucida Calligraphy" pitchFamily="66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5839950" y="7121497"/>
            <a:ext cx="3175553" cy="493981"/>
          </a:xfrm>
          <a:prstGeom prst="rect">
            <a:avLst/>
          </a:prstGeom>
          <a:noFill/>
        </p:spPr>
        <p:txBody>
          <a:bodyPr wrap="square" lIns="123444" tIns="61722" rIns="123444" bIns="61722" rtlCol="0">
            <a:spAutoFit/>
          </a:bodyPr>
          <a:lstStyle/>
          <a:p>
            <a:r>
              <a:rPr lang="es-AR" dirty="0" smtClean="0"/>
              <a:t>automático</a:t>
            </a:r>
            <a:endParaRPr lang="en-US" dirty="0"/>
          </a:p>
        </p:txBody>
      </p:sp>
      <p:pic>
        <p:nvPicPr>
          <p:cNvPr id="7" name="6 Imagen" descr="a. ilda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138761" y="6705619"/>
            <a:ext cx="1567383" cy="783755"/>
          </a:xfrm>
          <a:prstGeom prst="rect">
            <a:avLst/>
          </a:prstGeom>
        </p:spPr>
      </p:pic>
    </p:spTree>
  </p:cSld>
  <p:clrMapOvr>
    <a:masterClrMapping/>
  </p:clrMapOvr>
  <p:transition spd="slow" advClick="0" advTm="15000">
    <p:split/>
    <p:sndAc>
      <p:stSnd loop="1">
        <p:snd r:embed="rId2" name="Elvis Presley - Are You Lonesome Tonight (Subtitulos ) (1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DAMA DURMIENDO 0.jpg"/>
          <p:cNvPicPr>
            <a:picLocks noChangeAspect="1"/>
          </p:cNvPicPr>
          <p:nvPr/>
        </p:nvPicPr>
        <p:blipFill>
          <a:blip r:embed="rId2" cstate="print">
            <a:lum bright="10000"/>
          </a:blip>
          <a:stretch>
            <a:fillRect/>
          </a:stretch>
        </p:blipFill>
        <p:spPr>
          <a:xfrm>
            <a:off x="1" y="0"/>
            <a:ext cx="14482735" cy="7921625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396145" y="3045878"/>
            <a:ext cx="8959595" cy="2586862"/>
          </a:xfrm>
          <a:prstGeom prst="rect">
            <a:avLst/>
          </a:prstGeom>
          <a:noFill/>
        </p:spPr>
        <p:txBody>
          <a:bodyPr wrap="square" lIns="123444" tIns="61722" rIns="123444" bIns="61722" rtlCol="0">
            <a:spAutoFit/>
          </a:bodyPr>
          <a:lstStyle/>
          <a:p>
            <a:pPr algn="ctr"/>
            <a:r>
              <a:rPr lang="es-ES" b="1" i="1" dirty="0"/>
              <a:t> </a:t>
            </a:r>
            <a:endParaRPr lang="es-ES" dirty="0"/>
          </a:p>
          <a:p>
            <a:pPr algn="ctr"/>
            <a:r>
              <a:rPr lang="es-ES" b="1" i="1" dirty="0"/>
              <a:t>  </a:t>
            </a:r>
            <a:r>
              <a:rPr lang="es-ES" sz="1800" b="1" i="1" dirty="0">
                <a:latin typeface="Lucida Calligraphy" pitchFamily="66" charset="0"/>
              </a:rPr>
              <a:t> </a:t>
            </a:r>
            <a:r>
              <a:rPr lang="es-ES" sz="1600" b="1" i="1" dirty="0">
                <a:latin typeface="Lucida Calligraphy" pitchFamily="66" charset="0"/>
                <a:ea typeface="Arial Unicode MS" pitchFamily="34" charset="-128"/>
                <a:cs typeface="Arial Unicode MS" pitchFamily="34" charset="-128"/>
              </a:rPr>
              <a:t> </a:t>
            </a:r>
            <a:r>
              <a:rPr lang="es-ES" sz="1600" b="1" i="1" dirty="0" smtClean="0">
                <a:latin typeface="Lucida Calligraphy" pitchFamily="66" charset="0"/>
                <a:ea typeface="Arial Unicode MS" pitchFamily="34" charset="-128"/>
                <a:cs typeface="Arial Unicode MS" pitchFamily="34" charset="-128"/>
              </a:rPr>
              <a:t>De </a:t>
            </a:r>
            <a:r>
              <a:rPr lang="es-ES" sz="1600" b="1" i="1" dirty="0">
                <a:latin typeface="Lucida Calligraphy" pitchFamily="66" charset="0"/>
                <a:ea typeface="Arial Unicode MS" pitchFamily="34" charset="-128"/>
                <a:cs typeface="Arial Unicode MS" pitchFamily="34" charset="-128"/>
              </a:rPr>
              <a:t>pronto se pobló mi   almohada,</a:t>
            </a:r>
            <a:endParaRPr lang="es-ES" sz="1600" dirty="0">
              <a:latin typeface="Lucida Calligraphy" pitchFamily="66" charset="0"/>
              <a:ea typeface="Arial Unicode MS" pitchFamily="34" charset="-128"/>
              <a:cs typeface="Arial Unicode MS" pitchFamily="34" charset="-128"/>
            </a:endParaRPr>
          </a:p>
          <a:p>
            <a:pPr algn="ctr"/>
            <a:r>
              <a:rPr lang="es-ES" sz="1600" b="1" i="1" dirty="0">
                <a:latin typeface="Lucida Calligraphy" pitchFamily="66" charset="0"/>
                <a:ea typeface="Arial Unicode MS" pitchFamily="34" charset="-128"/>
                <a:cs typeface="Arial Unicode MS" pitchFamily="34" charset="-128"/>
              </a:rPr>
              <a:t>y un tibio agradable </a:t>
            </a:r>
            <a:endParaRPr lang="es-ES" sz="1600" b="1" i="1" dirty="0" smtClean="0">
              <a:latin typeface="Lucida Calligraphy" pitchFamily="66" charset="0"/>
              <a:ea typeface="Arial Unicode MS" pitchFamily="34" charset="-128"/>
              <a:cs typeface="Arial Unicode MS" pitchFamily="34" charset="-128"/>
            </a:endParaRPr>
          </a:p>
          <a:p>
            <a:pPr algn="ctr"/>
            <a:r>
              <a:rPr lang="es-ES" sz="1600" b="1" i="1" dirty="0" smtClean="0">
                <a:latin typeface="Lucida Calligraphy" pitchFamily="66" charset="0"/>
                <a:ea typeface="Arial Unicode MS" pitchFamily="34" charset="-128"/>
                <a:cs typeface="Arial Unicode MS" pitchFamily="34" charset="-128"/>
              </a:rPr>
              <a:t>invadió </a:t>
            </a:r>
            <a:r>
              <a:rPr lang="es-ES" sz="1600" b="1" i="1" dirty="0">
                <a:latin typeface="Lucida Calligraphy" pitchFamily="66" charset="0"/>
                <a:ea typeface="Arial Unicode MS" pitchFamily="34" charset="-128"/>
                <a:cs typeface="Arial Unicode MS" pitchFamily="34" charset="-128"/>
              </a:rPr>
              <a:t>mi lecho;</a:t>
            </a:r>
            <a:endParaRPr lang="es-ES" sz="1600" dirty="0">
              <a:latin typeface="Lucida Calligraphy" pitchFamily="66" charset="0"/>
              <a:ea typeface="Arial Unicode MS" pitchFamily="34" charset="-128"/>
              <a:cs typeface="Arial Unicode MS" pitchFamily="34" charset="-128"/>
            </a:endParaRPr>
          </a:p>
          <a:p>
            <a:pPr algn="ctr"/>
            <a:r>
              <a:rPr lang="es-ES" sz="1600" b="1" i="1" dirty="0">
                <a:latin typeface="Lucida Calligraphy" pitchFamily="66" charset="0"/>
                <a:ea typeface="Arial Unicode MS" pitchFamily="34" charset="-128"/>
                <a:cs typeface="Arial Unicode MS" pitchFamily="34" charset="-128"/>
              </a:rPr>
              <a:t>sentí tu aliento </a:t>
            </a:r>
            <a:endParaRPr lang="es-ES" sz="1600" b="1" i="1" dirty="0" smtClean="0">
              <a:latin typeface="Lucida Calligraphy" pitchFamily="66" charset="0"/>
              <a:ea typeface="Arial Unicode MS" pitchFamily="34" charset="-128"/>
              <a:cs typeface="Arial Unicode MS" pitchFamily="34" charset="-128"/>
            </a:endParaRPr>
          </a:p>
          <a:p>
            <a:pPr algn="ctr"/>
            <a:r>
              <a:rPr lang="es-ES" sz="1600" b="1" i="1" dirty="0" smtClean="0">
                <a:latin typeface="Lucida Calligraphy" pitchFamily="66" charset="0"/>
                <a:ea typeface="Arial Unicode MS" pitchFamily="34" charset="-128"/>
                <a:cs typeface="Arial Unicode MS" pitchFamily="34" charset="-128"/>
              </a:rPr>
              <a:t>muy </a:t>
            </a:r>
            <a:r>
              <a:rPr lang="es-ES" sz="1600" b="1" i="1" dirty="0">
                <a:latin typeface="Lucida Calligraphy" pitchFamily="66" charset="0"/>
                <a:ea typeface="Arial Unicode MS" pitchFamily="34" charset="-128"/>
                <a:cs typeface="Arial Unicode MS" pitchFamily="34" charset="-128"/>
              </a:rPr>
              <a:t>junto </a:t>
            </a:r>
            <a:r>
              <a:rPr lang="es-ES" sz="1600" b="1" i="1" dirty="0" smtClean="0">
                <a:latin typeface="Lucida Calligraphy" pitchFamily="66" charset="0"/>
                <a:ea typeface="Arial Unicode MS" pitchFamily="34" charset="-128"/>
                <a:cs typeface="Arial Unicode MS" pitchFamily="34" charset="-128"/>
              </a:rPr>
              <a:t>a </a:t>
            </a:r>
            <a:r>
              <a:rPr lang="es-ES" sz="1600" b="1" i="1" dirty="0">
                <a:latin typeface="Lucida Calligraphy" pitchFamily="66" charset="0"/>
                <a:ea typeface="Arial Unicode MS" pitchFamily="34" charset="-128"/>
                <a:cs typeface="Arial Unicode MS" pitchFamily="34" charset="-128"/>
              </a:rPr>
              <a:t>mi oído,</a:t>
            </a:r>
            <a:endParaRPr lang="es-ES" sz="1600" dirty="0">
              <a:latin typeface="Lucida Calligraphy" pitchFamily="66" charset="0"/>
              <a:ea typeface="Arial Unicode MS" pitchFamily="34" charset="-128"/>
              <a:cs typeface="Arial Unicode MS" pitchFamily="34" charset="-128"/>
            </a:endParaRPr>
          </a:p>
          <a:p>
            <a:pPr algn="ctr"/>
            <a:r>
              <a:rPr lang="es-ES" sz="1600" b="1" i="1" dirty="0">
                <a:latin typeface="Lucida Calligraphy" pitchFamily="66" charset="0"/>
                <a:ea typeface="Arial Unicode MS" pitchFamily="34" charset="-128"/>
                <a:cs typeface="Arial Unicode MS" pitchFamily="34" charset="-128"/>
              </a:rPr>
              <a:t>tus dedos rozaron apenas mi faz,</a:t>
            </a:r>
            <a:endParaRPr lang="es-ES" sz="1600" dirty="0">
              <a:latin typeface="Lucida Calligraphy" pitchFamily="66" charset="0"/>
              <a:ea typeface="Arial Unicode MS" pitchFamily="34" charset="-128"/>
              <a:cs typeface="Arial Unicode MS" pitchFamily="34" charset="-128"/>
            </a:endParaRPr>
          </a:p>
          <a:p>
            <a:pPr algn="ctr"/>
            <a:r>
              <a:rPr lang="es-ES" sz="1600" b="1" i="1" dirty="0">
                <a:latin typeface="Lucida Calligraphy" pitchFamily="66" charset="0"/>
                <a:ea typeface="Arial Unicode MS" pitchFamily="34" charset="-128"/>
                <a:cs typeface="Arial Unicode MS" pitchFamily="34" charset="-128"/>
              </a:rPr>
              <a:t>yo no abrí los ojos…</a:t>
            </a:r>
            <a:endParaRPr lang="es-ES" sz="1600" dirty="0">
              <a:latin typeface="Lucida Calligraphy" pitchFamily="66" charset="0"/>
              <a:ea typeface="Arial Unicode MS" pitchFamily="34" charset="-128"/>
              <a:cs typeface="Arial Unicode MS" pitchFamily="34" charset="-128"/>
            </a:endParaRPr>
          </a:p>
          <a:p>
            <a:pPr algn="ctr"/>
            <a:r>
              <a:rPr lang="es-ES" sz="1600" b="1" i="1" dirty="0">
                <a:latin typeface="Lucida Calligraphy" pitchFamily="66" charset="0"/>
                <a:ea typeface="Arial Unicode MS" pitchFamily="34" charset="-128"/>
                <a:cs typeface="Arial Unicode MS" pitchFamily="34" charset="-128"/>
              </a:rPr>
              <a:t>para qué?</a:t>
            </a:r>
            <a:endParaRPr lang="es-ES" sz="1600" dirty="0">
              <a:latin typeface="Lucida Calligraphy" pitchFamily="66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11521380" y="7129164"/>
            <a:ext cx="22322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400" dirty="0" err="1" smtClean="0">
                <a:latin typeface="Lucida Calligraphy" pitchFamily="66" charset="0"/>
              </a:rPr>
              <a:t>Pps</a:t>
            </a:r>
            <a:r>
              <a:rPr lang="es-AR" sz="1400" dirty="0" smtClean="0">
                <a:latin typeface="Lucida Calligraphy" pitchFamily="66" charset="0"/>
              </a:rPr>
              <a:t> </a:t>
            </a:r>
            <a:r>
              <a:rPr lang="es-AR" sz="1400" dirty="0" err="1" smtClean="0">
                <a:latin typeface="Lucida Calligraphy" pitchFamily="66" charset="0"/>
              </a:rPr>
              <a:t>Ilda</a:t>
            </a:r>
            <a:endParaRPr lang="es-AR" sz="1400" dirty="0"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40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5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5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5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0"/>
                            </p:stCondLst>
                            <p:childTnLst>
                              <p:par>
                                <p:cTn id="21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5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0"/>
                            </p:stCondLst>
                            <p:childTnLst>
                              <p:par>
                                <p:cTn id="2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5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0"/>
                            </p:stCondLst>
                            <p:childTnLst>
                              <p:par>
                                <p:cTn id="2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1" dur="5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4" dur="5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60000"/>
                <a:lumOff val="40000"/>
              </a:schemeClr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3344872" y="5790683"/>
            <a:ext cx="7598644" cy="1355756"/>
          </a:xfrm>
          <a:prstGeom prst="rect">
            <a:avLst/>
          </a:prstGeom>
          <a:noFill/>
        </p:spPr>
        <p:txBody>
          <a:bodyPr wrap="square" lIns="123444" tIns="61722" rIns="123444" bIns="61722" rtlCol="0">
            <a:spAutoFit/>
          </a:bodyPr>
          <a:lstStyle/>
          <a:p>
            <a:pPr algn="ctr"/>
            <a:r>
              <a:rPr lang="es-ES" sz="1600" b="1" i="1" dirty="0">
                <a:latin typeface="Lucida Calligraphy" pitchFamily="66" charset="0"/>
                <a:ea typeface="Arial Unicode MS" pitchFamily="34" charset="-128"/>
                <a:cs typeface="Arial Unicode MS" pitchFamily="34" charset="-128"/>
              </a:rPr>
              <a:t>Sabía que estabas… </a:t>
            </a:r>
            <a:endParaRPr lang="es-ES" sz="1600" b="1" i="1" dirty="0" smtClean="0">
              <a:latin typeface="Lucida Calligraphy" pitchFamily="66" charset="0"/>
              <a:ea typeface="Arial Unicode MS" pitchFamily="34" charset="-128"/>
              <a:cs typeface="Arial Unicode MS" pitchFamily="34" charset="-128"/>
            </a:endParaRPr>
          </a:p>
          <a:p>
            <a:pPr algn="ctr"/>
            <a:r>
              <a:rPr lang="es-ES" sz="1600" b="1" i="1" dirty="0" smtClean="0">
                <a:latin typeface="Lucida Calligraphy" pitchFamily="66" charset="0"/>
                <a:ea typeface="Arial Unicode MS" pitchFamily="34" charset="-128"/>
                <a:cs typeface="Arial Unicode MS" pitchFamily="34" charset="-128"/>
              </a:rPr>
              <a:t>y </a:t>
            </a:r>
            <a:r>
              <a:rPr lang="es-ES" sz="1600" b="1" i="1" dirty="0">
                <a:latin typeface="Lucida Calligraphy" pitchFamily="66" charset="0"/>
                <a:ea typeface="Arial Unicode MS" pitchFamily="34" charset="-128"/>
                <a:cs typeface="Arial Unicode MS" pitchFamily="34" charset="-128"/>
              </a:rPr>
              <a:t>eso me bastaba.</a:t>
            </a:r>
            <a:endParaRPr lang="es-ES" sz="1600" dirty="0">
              <a:latin typeface="Lucida Calligraphy" pitchFamily="66" charset="0"/>
              <a:ea typeface="Arial Unicode MS" pitchFamily="34" charset="-128"/>
              <a:cs typeface="Arial Unicode MS" pitchFamily="34" charset="-128"/>
            </a:endParaRPr>
          </a:p>
          <a:p>
            <a:pPr algn="ctr"/>
            <a:r>
              <a:rPr lang="es-ES" sz="1600" b="1" i="1" dirty="0">
                <a:latin typeface="Lucida Calligraphy" pitchFamily="66" charset="0"/>
                <a:ea typeface="Arial Unicode MS" pitchFamily="34" charset="-128"/>
                <a:cs typeface="Arial Unicode MS" pitchFamily="34" charset="-128"/>
              </a:rPr>
              <a:t>- duermes?  susurraste quedo,</a:t>
            </a:r>
            <a:endParaRPr lang="es-ES" sz="1600" dirty="0">
              <a:latin typeface="Lucida Calligraphy" pitchFamily="66" charset="0"/>
              <a:ea typeface="Arial Unicode MS" pitchFamily="34" charset="-128"/>
              <a:cs typeface="Arial Unicode MS" pitchFamily="34" charset="-128"/>
            </a:endParaRPr>
          </a:p>
          <a:p>
            <a:pPr algn="ctr"/>
            <a:r>
              <a:rPr lang="es-ES" sz="1600" b="1" i="1" dirty="0">
                <a:latin typeface="Lucida Calligraphy" pitchFamily="66" charset="0"/>
                <a:ea typeface="Arial Unicode MS" pitchFamily="34" charset="-128"/>
                <a:cs typeface="Arial Unicode MS" pitchFamily="34" charset="-128"/>
              </a:rPr>
              <a:t>y abriendo los ojos dije:  </a:t>
            </a:r>
            <a:endParaRPr lang="es-ES" sz="1600" b="1" i="1" dirty="0" smtClean="0">
              <a:latin typeface="Lucida Calligraphy" pitchFamily="66" charset="0"/>
              <a:ea typeface="Arial Unicode MS" pitchFamily="34" charset="-128"/>
              <a:cs typeface="Arial Unicode MS" pitchFamily="34" charset="-128"/>
            </a:endParaRPr>
          </a:p>
          <a:p>
            <a:pPr algn="ctr"/>
            <a:r>
              <a:rPr lang="es-ES" sz="1600" b="1" i="1" dirty="0" smtClean="0">
                <a:latin typeface="Lucida Calligraphy" pitchFamily="66" charset="0"/>
                <a:ea typeface="Arial Unicode MS" pitchFamily="34" charset="-128"/>
                <a:cs typeface="Arial Unicode MS" pitchFamily="34" charset="-128"/>
              </a:rPr>
              <a:t>- te </a:t>
            </a:r>
            <a:r>
              <a:rPr lang="es-ES" sz="1600" b="1" i="1" dirty="0">
                <a:latin typeface="Lucida Calligraphy" pitchFamily="66" charset="0"/>
                <a:ea typeface="Arial Unicode MS" pitchFamily="34" charset="-128"/>
                <a:cs typeface="Arial Unicode MS" pitchFamily="34" charset="-128"/>
              </a:rPr>
              <a:t>esperaba!</a:t>
            </a:r>
            <a:endParaRPr lang="es-ES" sz="1600" dirty="0">
              <a:latin typeface="Lucida Calligraphy" pitchFamily="66" charset="0"/>
              <a:ea typeface="Arial Unicode MS" pitchFamily="34" charset="-128"/>
              <a:cs typeface="Arial Unicode MS" pitchFamily="34" charset="-128"/>
            </a:endParaRPr>
          </a:p>
        </p:txBody>
      </p:sp>
      <p:pic>
        <p:nvPicPr>
          <p:cNvPr id="2050" name="Picture 2" descr="C:\Documents and Settings\Totty\Mis documentos\ROMÁNTICAS PPS\00 amor.jpg"/>
          <p:cNvPicPr>
            <a:picLocks noChangeAspect="1" noChangeArrowheads="1"/>
          </p:cNvPicPr>
          <p:nvPr/>
        </p:nvPicPr>
        <p:blipFill>
          <a:blip r:embed="rId2" cstate="print">
            <a:lum contrast="10000"/>
          </a:blip>
          <a:srcRect/>
          <a:stretch>
            <a:fillRect/>
          </a:stretch>
        </p:blipFill>
        <p:spPr bwMode="auto">
          <a:xfrm>
            <a:off x="3458284" y="467426"/>
            <a:ext cx="7500938" cy="4918009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6" name="5 CuadroTexto"/>
          <p:cNvSpPr txBox="1"/>
          <p:nvPr/>
        </p:nvSpPr>
        <p:spPr>
          <a:xfrm>
            <a:off x="11665396" y="7129164"/>
            <a:ext cx="21602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400" dirty="0" err="1" smtClean="0">
                <a:latin typeface="Lucida Calligraphy" pitchFamily="66" charset="0"/>
              </a:rPr>
              <a:t>Pps</a:t>
            </a:r>
            <a:r>
              <a:rPr lang="es-AR" sz="1400" dirty="0" smtClean="0">
                <a:latin typeface="Lucida Calligraphy" pitchFamily="66" charset="0"/>
              </a:rPr>
              <a:t> </a:t>
            </a:r>
            <a:r>
              <a:rPr lang="es-AR" sz="1400" dirty="0" err="1" smtClean="0">
                <a:latin typeface="Lucida Calligraphy" pitchFamily="66" charset="0"/>
              </a:rPr>
              <a:t>Ilda</a:t>
            </a:r>
            <a:endParaRPr lang="es-AR" sz="1400" dirty="0"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29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5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0"/>
                            </p:stCondLst>
                            <p:childTnLst>
                              <p:par>
                                <p:cTn id="18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0" dur="5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0"/>
                            </p:stCondLst>
                            <p:childTnLst>
                              <p:par>
                                <p:cTn id="22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Documents and Settings\Totty\Mis documentos\ROMÁNTICAS PPS\Romantic2.jpg"/>
          <p:cNvPicPr>
            <a:picLocks noChangeAspect="1" noChangeArrowheads="1"/>
          </p:cNvPicPr>
          <p:nvPr/>
        </p:nvPicPr>
        <p:blipFill>
          <a:blip r:embed="rId2" cstate="print">
            <a:lum contrast="10000"/>
          </a:blip>
          <a:srcRect b="5562"/>
          <a:stretch>
            <a:fillRect/>
          </a:stretch>
        </p:blipFill>
        <p:spPr bwMode="auto">
          <a:xfrm>
            <a:off x="0" y="-64873"/>
            <a:ext cx="14401800" cy="7986498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1530271" y="4127165"/>
            <a:ext cx="10433959" cy="1232645"/>
          </a:xfrm>
          <a:prstGeom prst="rect">
            <a:avLst/>
          </a:prstGeom>
          <a:noFill/>
        </p:spPr>
        <p:txBody>
          <a:bodyPr wrap="square" lIns="123444" tIns="61722" rIns="123444" bIns="61722" rtlCol="0">
            <a:spAutoFit/>
          </a:bodyPr>
          <a:lstStyle/>
          <a:p>
            <a:pPr algn="ctr"/>
            <a:r>
              <a:rPr lang="es-ES" sz="1800" b="1" i="1" dirty="0">
                <a:solidFill>
                  <a:schemeClr val="bg1"/>
                </a:solidFill>
                <a:latin typeface="Lucida Calligraphy" pitchFamily="66" charset="0"/>
                <a:ea typeface="Arial Unicode MS" pitchFamily="34" charset="-128"/>
                <a:cs typeface="Arial Unicode MS" pitchFamily="34" charset="-128"/>
              </a:rPr>
              <a:t>No hacía falta más…</a:t>
            </a:r>
            <a:endParaRPr lang="es-ES" sz="1800" dirty="0">
              <a:solidFill>
                <a:schemeClr val="bg1"/>
              </a:solidFill>
              <a:latin typeface="Lucida Calligraphy" pitchFamily="66" charset="0"/>
              <a:ea typeface="Arial Unicode MS" pitchFamily="34" charset="-128"/>
              <a:cs typeface="Arial Unicode MS" pitchFamily="34" charset="-128"/>
            </a:endParaRPr>
          </a:p>
          <a:p>
            <a:pPr algn="ctr"/>
            <a:r>
              <a:rPr lang="es-ES" sz="1800" b="1" i="1" dirty="0">
                <a:solidFill>
                  <a:schemeClr val="bg1"/>
                </a:solidFill>
                <a:latin typeface="Lucida Calligraphy" pitchFamily="66" charset="0"/>
                <a:ea typeface="Arial Unicode MS" pitchFamily="34" charset="-128"/>
                <a:cs typeface="Arial Unicode MS" pitchFamily="34" charset="-128"/>
              </a:rPr>
              <a:t>tus labios golosos buscaron los míos</a:t>
            </a:r>
            <a:endParaRPr lang="es-ES" sz="1800" dirty="0">
              <a:solidFill>
                <a:schemeClr val="bg1"/>
              </a:solidFill>
              <a:latin typeface="Lucida Calligraphy" pitchFamily="66" charset="0"/>
              <a:ea typeface="Arial Unicode MS" pitchFamily="34" charset="-128"/>
              <a:cs typeface="Arial Unicode MS" pitchFamily="34" charset="-128"/>
            </a:endParaRPr>
          </a:p>
          <a:p>
            <a:pPr algn="ctr"/>
            <a:r>
              <a:rPr lang="es-ES" sz="1800" b="1" i="1" dirty="0">
                <a:solidFill>
                  <a:schemeClr val="bg1"/>
                </a:solidFill>
                <a:latin typeface="Lucida Calligraphy" pitchFamily="66" charset="0"/>
                <a:ea typeface="Arial Unicode MS" pitchFamily="34" charset="-128"/>
                <a:cs typeface="Arial Unicode MS" pitchFamily="34" charset="-128"/>
              </a:rPr>
              <a:t>y estuvieron un rato largo</a:t>
            </a:r>
            <a:endParaRPr lang="es-ES" sz="1800" dirty="0">
              <a:solidFill>
                <a:schemeClr val="bg1"/>
              </a:solidFill>
              <a:latin typeface="Lucida Calligraphy" pitchFamily="66" charset="0"/>
              <a:ea typeface="Arial Unicode MS" pitchFamily="34" charset="-128"/>
              <a:cs typeface="Arial Unicode MS" pitchFamily="34" charset="-128"/>
            </a:endParaRPr>
          </a:p>
          <a:p>
            <a:pPr algn="ctr"/>
            <a:r>
              <a:rPr lang="es-ES" sz="1800" b="1" i="1" dirty="0">
                <a:solidFill>
                  <a:schemeClr val="bg1"/>
                </a:solidFill>
                <a:latin typeface="Lucida Calligraphy" pitchFamily="66" charset="0"/>
                <a:ea typeface="Arial Unicode MS" pitchFamily="34" charset="-128"/>
                <a:cs typeface="Arial Unicode MS" pitchFamily="34" charset="-128"/>
              </a:rPr>
              <a:t>reconociéndose…</a:t>
            </a:r>
            <a:endParaRPr lang="es-ES" sz="1800" dirty="0">
              <a:solidFill>
                <a:schemeClr val="bg1"/>
              </a:solidFill>
              <a:latin typeface="Lucida Calligraphy" pitchFamily="66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11449372" y="7273180"/>
            <a:ext cx="21602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400" dirty="0" err="1" smtClean="0">
                <a:solidFill>
                  <a:schemeClr val="bg1"/>
                </a:solidFill>
                <a:latin typeface="Lucida Calligraphy" pitchFamily="66" charset="0"/>
              </a:rPr>
              <a:t>Pps</a:t>
            </a:r>
            <a:r>
              <a:rPr lang="es-AR" sz="1400" dirty="0" smtClean="0">
                <a:solidFill>
                  <a:schemeClr val="bg1"/>
                </a:solidFill>
                <a:latin typeface="Lucida Calligraphy" pitchFamily="66" charset="0"/>
              </a:rPr>
              <a:t> </a:t>
            </a:r>
            <a:r>
              <a:rPr lang="es-AR" sz="1400" dirty="0" err="1" smtClean="0">
                <a:solidFill>
                  <a:schemeClr val="bg1"/>
                </a:solidFill>
                <a:latin typeface="Lucida Calligraphy" pitchFamily="66" charset="0"/>
              </a:rPr>
              <a:t>Ilda</a:t>
            </a:r>
            <a:endParaRPr lang="es-AR" sz="14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26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5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5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0"/>
                            </p:stCondLst>
                            <p:childTnLst>
                              <p:par>
                                <p:cTn id="17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5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C:\Documents and Settings\Totty\Mis documentos\ROMÁNTICAS PPS\y1pxZ3zpE2T9R7SfJ5bY2_YmhvomAifn7o2GkdPz1SmJNz7SfmABOTU04m6wj9roA30OSD4j_1dF_s.jpg"/>
          <p:cNvPicPr>
            <a:picLocks noChangeAspect="1" noChangeArrowheads="1"/>
          </p:cNvPicPr>
          <p:nvPr/>
        </p:nvPicPr>
        <p:blipFill>
          <a:blip r:embed="rId2" cstate="print">
            <a:lum contrast="10000"/>
          </a:blip>
          <a:srcRect b="5901"/>
          <a:stretch>
            <a:fillRect/>
          </a:stretch>
        </p:blipFill>
        <p:spPr bwMode="auto">
          <a:xfrm>
            <a:off x="0" y="0"/>
            <a:ext cx="14401800" cy="7921625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2324159" y="5707508"/>
            <a:ext cx="8959595" cy="1109535"/>
          </a:xfrm>
          <a:prstGeom prst="rect">
            <a:avLst/>
          </a:prstGeom>
          <a:noFill/>
        </p:spPr>
        <p:txBody>
          <a:bodyPr wrap="square" lIns="123444" tIns="61722" rIns="123444" bIns="61722" rtlCol="0">
            <a:spAutoFit/>
          </a:bodyPr>
          <a:lstStyle/>
          <a:p>
            <a:pPr algn="ctr"/>
            <a:r>
              <a:rPr lang="es-ES" sz="1600" b="1" i="1" dirty="0">
                <a:solidFill>
                  <a:schemeClr val="bg1"/>
                </a:solidFill>
                <a:latin typeface="Lucida Calligraphy" pitchFamily="66" charset="0"/>
                <a:ea typeface="Arial Unicode MS" pitchFamily="34" charset="-128"/>
                <a:cs typeface="Arial Unicode MS" pitchFamily="34" charset="-128"/>
              </a:rPr>
              <a:t>De pronto se pobló mi </a:t>
            </a:r>
            <a:r>
              <a:rPr lang="es-ES" sz="1600" b="1" i="1" dirty="0" smtClean="0">
                <a:solidFill>
                  <a:schemeClr val="bg1"/>
                </a:solidFill>
                <a:latin typeface="Lucida Calligraphy" pitchFamily="66" charset="0"/>
                <a:ea typeface="Arial Unicode MS" pitchFamily="34" charset="-128"/>
                <a:cs typeface="Arial Unicode MS" pitchFamily="34" charset="-128"/>
              </a:rPr>
              <a:t>cama,</a:t>
            </a:r>
            <a:endParaRPr lang="es-ES" sz="1600" dirty="0">
              <a:solidFill>
                <a:schemeClr val="bg1"/>
              </a:solidFill>
              <a:latin typeface="Lucida Calligraphy" pitchFamily="66" charset="0"/>
              <a:ea typeface="Arial Unicode MS" pitchFamily="34" charset="-128"/>
              <a:cs typeface="Arial Unicode MS" pitchFamily="34" charset="-128"/>
            </a:endParaRPr>
          </a:p>
          <a:p>
            <a:pPr algn="ctr"/>
            <a:r>
              <a:rPr lang="es-ES" sz="1600" b="1" i="1" dirty="0">
                <a:solidFill>
                  <a:schemeClr val="bg1"/>
                </a:solidFill>
                <a:latin typeface="Lucida Calligraphy" pitchFamily="66" charset="0"/>
                <a:ea typeface="Arial Unicode MS" pitchFamily="34" charset="-128"/>
                <a:cs typeface="Arial Unicode MS" pitchFamily="34" charset="-128"/>
              </a:rPr>
              <a:t>tus brazos se multiplicaron</a:t>
            </a:r>
            <a:endParaRPr lang="es-ES" sz="1600" dirty="0">
              <a:solidFill>
                <a:schemeClr val="bg1"/>
              </a:solidFill>
              <a:latin typeface="Lucida Calligraphy" pitchFamily="66" charset="0"/>
              <a:ea typeface="Arial Unicode MS" pitchFamily="34" charset="-128"/>
              <a:cs typeface="Arial Unicode MS" pitchFamily="34" charset="-128"/>
            </a:endParaRPr>
          </a:p>
          <a:p>
            <a:pPr algn="ctr"/>
            <a:r>
              <a:rPr lang="es-ES" sz="1600" b="1" i="1" dirty="0">
                <a:solidFill>
                  <a:schemeClr val="bg1"/>
                </a:solidFill>
                <a:latin typeface="Lucida Calligraphy" pitchFamily="66" charset="0"/>
                <a:ea typeface="Arial Unicode MS" pitchFamily="34" charset="-128"/>
                <a:cs typeface="Arial Unicode MS" pitchFamily="34" charset="-128"/>
              </a:rPr>
              <a:t>tus piernas, tu cuerpo y el mío</a:t>
            </a:r>
            <a:endParaRPr lang="es-ES" sz="1600" dirty="0">
              <a:solidFill>
                <a:schemeClr val="bg1"/>
              </a:solidFill>
              <a:latin typeface="Lucida Calligraphy" pitchFamily="66" charset="0"/>
              <a:ea typeface="Arial Unicode MS" pitchFamily="34" charset="-128"/>
              <a:cs typeface="Arial Unicode MS" pitchFamily="34" charset="-128"/>
            </a:endParaRPr>
          </a:p>
          <a:p>
            <a:pPr algn="ctr"/>
            <a:r>
              <a:rPr lang="es-ES" sz="1600" b="1" i="1" dirty="0">
                <a:solidFill>
                  <a:schemeClr val="bg1"/>
                </a:solidFill>
                <a:latin typeface="Lucida Calligraphy" pitchFamily="66" charset="0"/>
                <a:ea typeface="Arial Unicode MS" pitchFamily="34" charset="-128"/>
                <a:cs typeface="Arial Unicode MS" pitchFamily="34" charset="-128"/>
              </a:rPr>
              <a:t>en feliz conjunción,</a:t>
            </a:r>
            <a:endParaRPr lang="es-ES" sz="1600" dirty="0">
              <a:solidFill>
                <a:schemeClr val="bg1"/>
              </a:solidFill>
              <a:latin typeface="Lucida Calligraphy" pitchFamily="66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432148" y="7345188"/>
            <a:ext cx="295232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200" dirty="0" err="1" smtClean="0">
                <a:solidFill>
                  <a:schemeClr val="bg1"/>
                </a:solidFill>
                <a:latin typeface="Lucida Calligraphy" pitchFamily="66" charset="0"/>
              </a:rPr>
              <a:t>Pps</a:t>
            </a:r>
            <a:r>
              <a:rPr lang="es-AR" sz="1200" dirty="0" smtClean="0">
                <a:solidFill>
                  <a:schemeClr val="bg1"/>
                </a:solidFill>
                <a:latin typeface="Lucida Calligraphy" pitchFamily="66" charset="0"/>
              </a:rPr>
              <a:t> </a:t>
            </a:r>
            <a:r>
              <a:rPr lang="es-AR" sz="1200" dirty="0" err="1" smtClean="0">
                <a:solidFill>
                  <a:schemeClr val="bg1"/>
                </a:solidFill>
                <a:latin typeface="Lucida Calligraphy" pitchFamily="66" charset="0"/>
              </a:rPr>
              <a:t>Ilda</a:t>
            </a:r>
            <a:endParaRPr lang="es-AR" sz="12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29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5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5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0"/>
                            </p:stCondLst>
                            <p:childTnLst>
                              <p:par>
                                <p:cTn id="17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5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Documents and Settings\Totty\Mis documentos\ROMÁNTICAS PPS\uuntitled.bm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5191"/>
            <a:ext cx="14401800" cy="7926816"/>
          </a:xfrm>
          <a:prstGeom prst="rect">
            <a:avLst/>
          </a:prstGeom>
          <a:noFill/>
        </p:spPr>
      </p:pic>
      <p:pic>
        <p:nvPicPr>
          <p:cNvPr id="9" name="8 Imagen" descr="ave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47363" y="342661"/>
            <a:ext cx="13231469" cy="7277892"/>
          </a:xfrm>
          <a:prstGeom prst="rect">
            <a:avLst/>
          </a:prstGeom>
          <a:ln w="38100">
            <a:solidFill>
              <a:srgbClr val="FFFF00"/>
            </a:solidFill>
          </a:ln>
        </p:spPr>
      </p:pic>
      <p:sp>
        <p:nvSpPr>
          <p:cNvPr id="4" name="3 CuadroTexto"/>
          <p:cNvSpPr txBox="1"/>
          <p:nvPr/>
        </p:nvSpPr>
        <p:spPr>
          <a:xfrm>
            <a:off x="4138760" y="4875749"/>
            <a:ext cx="7144994" cy="1232645"/>
          </a:xfrm>
          <a:prstGeom prst="rect">
            <a:avLst/>
          </a:prstGeom>
          <a:noFill/>
        </p:spPr>
        <p:txBody>
          <a:bodyPr wrap="square" lIns="123444" tIns="61722" rIns="123444" bIns="61722" rtlCol="0">
            <a:spAutoFit/>
          </a:bodyPr>
          <a:lstStyle/>
          <a:p>
            <a:pPr algn="ctr"/>
            <a:r>
              <a:rPr lang="es-ES" sz="1800" b="1" i="1" dirty="0">
                <a:solidFill>
                  <a:schemeClr val="bg1"/>
                </a:solidFill>
                <a:latin typeface="Lucida Calligraphy" pitchFamily="66" charset="0"/>
                <a:ea typeface="Arial Unicode MS" pitchFamily="34" charset="-128"/>
                <a:cs typeface="Arial Unicode MS" pitchFamily="34" charset="-128"/>
              </a:rPr>
              <a:t>deseos,</a:t>
            </a:r>
            <a:endParaRPr lang="es-ES" sz="1800" dirty="0">
              <a:solidFill>
                <a:schemeClr val="bg1"/>
              </a:solidFill>
              <a:latin typeface="Lucida Calligraphy" pitchFamily="66" charset="0"/>
              <a:ea typeface="Arial Unicode MS" pitchFamily="34" charset="-128"/>
              <a:cs typeface="Arial Unicode MS" pitchFamily="34" charset="-128"/>
            </a:endParaRPr>
          </a:p>
          <a:p>
            <a:pPr algn="ctr"/>
            <a:r>
              <a:rPr lang="es-ES" sz="1800" b="1" i="1" dirty="0">
                <a:solidFill>
                  <a:schemeClr val="bg1"/>
                </a:solidFill>
                <a:latin typeface="Lucida Calligraphy" pitchFamily="66" charset="0"/>
                <a:ea typeface="Arial Unicode MS" pitchFamily="34" charset="-128"/>
                <a:cs typeface="Arial Unicode MS" pitchFamily="34" charset="-128"/>
              </a:rPr>
              <a:t>ardores…</a:t>
            </a:r>
            <a:endParaRPr lang="es-ES" sz="1800" dirty="0">
              <a:solidFill>
                <a:schemeClr val="bg1"/>
              </a:solidFill>
              <a:latin typeface="Lucida Calligraphy" pitchFamily="66" charset="0"/>
              <a:ea typeface="Arial Unicode MS" pitchFamily="34" charset="-128"/>
              <a:cs typeface="Arial Unicode MS" pitchFamily="34" charset="-128"/>
            </a:endParaRPr>
          </a:p>
          <a:p>
            <a:pPr algn="ctr"/>
            <a:r>
              <a:rPr lang="es-ES" sz="1800" b="1" i="1" dirty="0">
                <a:solidFill>
                  <a:schemeClr val="bg1"/>
                </a:solidFill>
                <a:latin typeface="Lucida Calligraphy" pitchFamily="66" charset="0"/>
                <a:ea typeface="Arial Unicode MS" pitchFamily="34" charset="-128"/>
                <a:cs typeface="Arial Unicode MS" pitchFamily="34" charset="-128"/>
              </a:rPr>
              <a:t>cada recodo se llenó de amor;</a:t>
            </a:r>
            <a:endParaRPr lang="es-ES" sz="1800" dirty="0">
              <a:solidFill>
                <a:schemeClr val="bg1"/>
              </a:solidFill>
              <a:latin typeface="Lucida Calligraphy" pitchFamily="66" charset="0"/>
              <a:ea typeface="Arial Unicode MS" pitchFamily="34" charset="-128"/>
              <a:cs typeface="Arial Unicode MS" pitchFamily="34" charset="-128"/>
            </a:endParaRPr>
          </a:p>
          <a:p>
            <a:pPr algn="ctr"/>
            <a:r>
              <a:rPr lang="es-ES" sz="1800" b="1" i="1" dirty="0">
                <a:solidFill>
                  <a:schemeClr val="bg1"/>
                </a:solidFill>
                <a:latin typeface="Lucida Calligraphy" pitchFamily="66" charset="0"/>
                <a:ea typeface="Arial Unicode MS" pitchFamily="34" charset="-128"/>
                <a:cs typeface="Arial Unicode MS" pitchFamily="34" charset="-128"/>
              </a:rPr>
              <a:t>todo un poema de dulces estrofas.</a:t>
            </a:r>
            <a:endParaRPr lang="es-ES" sz="1800" dirty="0">
              <a:solidFill>
                <a:schemeClr val="bg1"/>
              </a:solidFill>
              <a:latin typeface="Lucida Calligraphy" pitchFamily="66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648172" y="7417196"/>
            <a:ext cx="273630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400" dirty="0" err="1" smtClean="0">
                <a:solidFill>
                  <a:schemeClr val="bg1"/>
                </a:solidFill>
                <a:latin typeface="Lucida Calligraphy" pitchFamily="66" charset="0"/>
              </a:rPr>
              <a:t>Pps</a:t>
            </a:r>
            <a:r>
              <a:rPr lang="es-AR" sz="1400" dirty="0" smtClean="0">
                <a:solidFill>
                  <a:schemeClr val="bg1"/>
                </a:solidFill>
                <a:latin typeface="Lucida Calligraphy" pitchFamily="66" charset="0"/>
              </a:rPr>
              <a:t> </a:t>
            </a:r>
            <a:r>
              <a:rPr lang="es-AR" sz="1400" dirty="0" err="1" smtClean="0">
                <a:solidFill>
                  <a:schemeClr val="bg1"/>
                </a:solidFill>
                <a:latin typeface="Lucida Calligraphy" pitchFamily="66" charset="0"/>
              </a:rPr>
              <a:t>Ilda</a:t>
            </a:r>
            <a:endParaRPr lang="es-AR" sz="14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32000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5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5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0"/>
                            </p:stCondLst>
                            <p:childTnLst>
                              <p:par>
                                <p:cTn id="17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5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0"/>
                            </p:stCondLst>
                            <p:childTnLst>
                              <p:par>
                                <p:cTn id="21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5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DAMA CON ROSAS BLANCA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31631"/>
            <a:ext cx="14401800" cy="8234415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5159473" y="4958924"/>
            <a:ext cx="7485232" cy="1509644"/>
          </a:xfrm>
          <a:prstGeom prst="rect">
            <a:avLst/>
          </a:prstGeom>
          <a:noFill/>
        </p:spPr>
        <p:txBody>
          <a:bodyPr wrap="square" lIns="123444" tIns="61722" rIns="123444" bIns="61722" rtlCol="0">
            <a:spAutoFit/>
          </a:bodyPr>
          <a:lstStyle/>
          <a:p>
            <a:pPr algn="ctr"/>
            <a:r>
              <a:rPr lang="es-ES" sz="1800" b="1" i="1" dirty="0">
                <a:solidFill>
                  <a:schemeClr val="bg1"/>
                </a:solidFill>
                <a:latin typeface="Lucida Calligraphy" pitchFamily="66" charset="0"/>
                <a:ea typeface="Arial Unicode MS" pitchFamily="34" charset="-128"/>
                <a:cs typeface="Arial Unicode MS" pitchFamily="34" charset="-128"/>
              </a:rPr>
              <a:t>Pusiste en tu juego ternura,</a:t>
            </a:r>
            <a:endParaRPr lang="es-ES" sz="1800" dirty="0">
              <a:solidFill>
                <a:schemeClr val="bg1"/>
              </a:solidFill>
              <a:latin typeface="Lucida Calligraphy" pitchFamily="66" charset="0"/>
              <a:ea typeface="Arial Unicode MS" pitchFamily="34" charset="-128"/>
              <a:cs typeface="Arial Unicode MS" pitchFamily="34" charset="-128"/>
            </a:endParaRPr>
          </a:p>
          <a:p>
            <a:pPr algn="ctr"/>
            <a:r>
              <a:rPr lang="es-ES" sz="1800" b="1" i="1" dirty="0">
                <a:solidFill>
                  <a:schemeClr val="bg1"/>
                </a:solidFill>
                <a:latin typeface="Lucida Calligraphy" pitchFamily="66" charset="0"/>
                <a:ea typeface="Arial Unicode MS" pitchFamily="34" charset="-128"/>
                <a:cs typeface="Arial Unicode MS" pitchFamily="34" charset="-128"/>
              </a:rPr>
              <a:t>yo puse </a:t>
            </a:r>
            <a:r>
              <a:rPr lang="es-ES" sz="1800" b="1" i="1" dirty="0" smtClean="0">
                <a:solidFill>
                  <a:schemeClr val="bg1"/>
                </a:solidFill>
                <a:latin typeface="Lucida Calligraphy" pitchFamily="66" charset="0"/>
                <a:ea typeface="Arial Unicode MS" pitchFamily="34" charset="-128"/>
                <a:cs typeface="Arial Unicode MS" pitchFamily="34" charset="-128"/>
              </a:rPr>
              <a:t>caricias</a:t>
            </a:r>
          </a:p>
          <a:p>
            <a:pPr algn="ctr"/>
            <a:r>
              <a:rPr lang="es-ES" sz="1800" b="1" i="1" dirty="0" smtClean="0">
                <a:solidFill>
                  <a:schemeClr val="bg1"/>
                </a:solidFill>
                <a:latin typeface="Lucida Calligraphy" pitchFamily="66" charset="0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es-ES" sz="1800" b="1" i="1" dirty="0">
                <a:solidFill>
                  <a:schemeClr val="bg1"/>
                </a:solidFill>
                <a:latin typeface="Lucida Calligraphy" pitchFamily="66" charset="0"/>
                <a:ea typeface="Arial Unicode MS" pitchFamily="34" charset="-128"/>
                <a:cs typeface="Arial Unicode MS" pitchFamily="34" charset="-128"/>
              </a:rPr>
              <a:t>jamás </a:t>
            </a:r>
            <a:r>
              <a:rPr lang="es-ES" sz="1600" b="1" i="1" dirty="0">
                <a:solidFill>
                  <a:schemeClr val="bg1"/>
                </a:solidFill>
                <a:latin typeface="Lucida Calligraphy" pitchFamily="66" charset="0"/>
                <a:ea typeface="Arial Unicode MS" pitchFamily="34" charset="-128"/>
                <a:cs typeface="Arial Unicode MS" pitchFamily="34" charset="-128"/>
              </a:rPr>
              <a:t>encontradas</a:t>
            </a:r>
            <a:r>
              <a:rPr lang="es-ES" sz="1800" b="1" i="1" dirty="0">
                <a:solidFill>
                  <a:schemeClr val="bg1"/>
                </a:solidFill>
                <a:latin typeface="Lucida Calligraphy" pitchFamily="66" charset="0"/>
                <a:ea typeface="Arial Unicode MS" pitchFamily="34" charset="-128"/>
                <a:cs typeface="Arial Unicode MS" pitchFamily="34" charset="-128"/>
              </a:rPr>
              <a:t>,</a:t>
            </a:r>
            <a:endParaRPr lang="es-ES" sz="1800" dirty="0">
              <a:solidFill>
                <a:schemeClr val="bg1"/>
              </a:solidFill>
              <a:latin typeface="Lucida Calligraphy" pitchFamily="66" charset="0"/>
              <a:ea typeface="Arial Unicode MS" pitchFamily="34" charset="-128"/>
              <a:cs typeface="Arial Unicode MS" pitchFamily="34" charset="-128"/>
            </a:endParaRPr>
          </a:p>
          <a:p>
            <a:pPr algn="ctr"/>
            <a:r>
              <a:rPr lang="es-ES" sz="1800" b="1" i="1" dirty="0">
                <a:solidFill>
                  <a:schemeClr val="bg1"/>
                </a:solidFill>
                <a:latin typeface="Lucida Calligraphy" pitchFamily="66" charset="0"/>
                <a:ea typeface="Arial Unicode MS" pitchFamily="34" charset="-128"/>
                <a:cs typeface="Arial Unicode MS" pitchFamily="34" charset="-128"/>
              </a:rPr>
              <a:t>tu cuerpo resbalando en el mío</a:t>
            </a:r>
            <a:endParaRPr lang="es-ES" sz="1800" dirty="0">
              <a:solidFill>
                <a:schemeClr val="bg1"/>
              </a:solidFill>
              <a:latin typeface="Lucida Calligraphy" pitchFamily="66" charset="0"/>
              <a:ea typeface="Arial Unicode MS" pitchFamily="34" charset="-128"/>
              <a:cs typeface="Arial Unicode MS" pitchFamily="34" charset="-128"/>
            </a:endParaRPr>
          </a:p>
          <a:p>
            <a:pPr algn="ctr"/>
            <a:r>
              <a:rPr lang="es-ES" sz="1800" b="1" i="1" dirty="0">
                <a:solidFill>
                  <a:schemeClr val="bg1"/>
                </a:solidFill>
                <a:latin typeface="Lucida Calligraphy" pitchFamily="66" charset="0"/>
                <a:ea typeface="Arial Unicode MS" pitchFamily="34" charset="-128"/>
                <a:cs typeface="Arial Unicode MS" pitchFamily="34" charset="-128"/>
              </a:rPr>
              <a:t>mis labios recorriéndote</a:t>
            </a:r>
            <a:endParaRPr lang="es-ES" sz="1800" dirty="0">
              <a:solidFill>
                <a:schemeClr val="bg1"/>
              </a:solidFill>
              <a:latin typeface="Lucida Calligraphy" pitchFamily="66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12457484" y="7417195"/>
            <a:ext cx="17281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400" dirty="0" err="1" smtClean="0">
                <a:solidFill>
                  <a:schemeClr val="bg1"/>
                </a:solidFill>
                <a:latin typeface="Lucida Calligraphy" pitchFamily="66" charset="0"/>
              </a:rPr>
              <a:t>Pps</a:t>
            </a:r>
            <a:r>
              <a:rPr lang="es-AR" sz="1400" dirty="0" smtClean="0">
                <a:solidFill>
                  <a:schemeClr val="bg1"/>
                </a:solidFill>
                <a:latin typeface="Lucida Calligraphy" pitchFamily="66" charset="0"/>
              </a:rPr>
              <a:t> </a:t>
            </a:r>
            <a:r>
              <a:rPr lang="es-AR" sz="1400" dirty="0" err="1" smtClean="0">
                <a:solidFill>
                  <a:schemeClr val="bg1"/>
                </a:solidFill>
                <a:latin typeface="Lucida Calligraphy" pitchFamily="66" charset="0"/>
              </a:rPr>
              <a:t>Ilda</a:t>
            </a:r>
            <a:endParaRPr lang="es-AR" sz="14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3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0"/>
                            </p:stCondLst>
                            <p:childTnLst>
                              <p:par>
                                <p:cTn id="2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Documents and Settings\Totty\Mis documentos\ROMÁNTICAS PPS\400_1217568792_asi-es-el-amo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90033" y="384249"/>
            <a:ext cx="12172951" cy="669566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38100">
            <a:solidFill>
              <a:srgbClr val="FFFF00"/>
            </a:solidFill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4" name="3 CuadroTexto"/>
          <p:cNvSpPr txBox="1"/>
          <p:nvPr/>
        </p:nvSpPr>
        <p:spPr>
          <a:xfrm>
            <a:off x="6180187" y="5790683"/>
            <a:ext cx="7258406" cy="863313"/>
          </a:xfrm>
          <a:prstGeom prst="rect">
            <a:avLst/>
          </a:prstGeom>
          <a:noFill/>
        </p:spPr>
        <p:txBody>
          <a:bodyPr wrap="square" lIns="123444" tIns="61722" rIns="123444" bIns="61722" rtlCol="0">
            <a:spAutoFit/>
          </a:bodyPr>
          <a:lstStyle/>
          <a:p>
            <a:pPr algn="ctr"/>
            <a:r>
              <a:rPr lang="es-ES" sz="1600" b="1" i="1" dirty="0">
                <a:solidFill>
                  <a:schemeClr val="bg1"/>
                </a:solidFill>
                <a:latin typeface="Lucida Calligraphy" pitchFamily="66" charset="0"/>
                <a:ea typeface="Arial Unicode MS" pitchFamily="34" charset="-128"/>
                <a:cs typeface="Arial Unicode MS" pitchFamily="34" charset="-128"/>
              </a:rPr>
              <a:t>fue divino el encuentro!</a:t>
            </a:r>
            <a:endParaRPr lang="es-ES" sz="1600" dirty="0">
              <a:solidFill>
                <a:schemeClr val="bg1"/>
              </a:solidFill>
              <a:latin typeface="Lucida Calligraphy" pitchFamily="66" charset="0"/>
              <a:ea typeface="Arial Unicode MS" pitchFamily="34" charset="-128"/>
              <a:cs typeface="Arial Unicode MS" pitchFamily="34" charset="-128"/>
            </a:endParaRPr>
          </a:p>
          <a:p>
            <a:pPr algn="ctr"/>
            <a:r>
              <a:rPr lang="es-ES" sz="1600" b="1" i="1" dirty="0">
                <a:solidFill>
                  <a:schemeClr val="bg1"/>
                </a:solidFill>
                <a:latin typeface="Lucida Calligraphy" pitchFamily="66" charset="0"/>
                <a:ea typeface="Arial Unicode MS" pitchFamily="34" charset="-128"/>
                <a:cs typeface="Arial Unicode MS" pitchFamily="34" charset="-128"/>
              </a:rPr>
              <a:t>tu mayor despliegue</a:t>
            </a:r>
            <a:endParaRPr lang="es-ES" sz="1600" dirty="0">
              <a:solidFill>
                <a:schemeClr val="bg1"/>
              </a:solidFill>
              <a:latin typeface="Lucida Calligraphy" pitchFamily="66" charset="0"/>
              <a:ea typeface="Arial Unicode MS" pitchFamily="34" charset="-128"/>
              <a:cs typeface="Arial Unicode MS" pitchFamily="34" charset="-128"/>
            </a:endParaRPr>
          </a:p>
          <a:p>
            <a:pPr algn="ctr"/>
            <a:r>
              <a:rPr lang="es-ES" sz="1600" b="1" i="1" dirty="0">
                <a:solidFill>
                  <a:schemeClr val="bg1"/>
                </a:solidFill>
                <a:latin typeface="Lucida Calligraphy" pitchFamily="66" charset="0"/>
                <a:ea typeface="Arial Unicode MS" pitchFamily="34" charset="-128"/>
                <a:cs typeface="Arial Unicode MS" pitchFamily="34" charset="-128"/>
              </a:rPr>
              <a:t>mi mejor entrega…</a:t>
            </a:r>
            <a:endParaRPr lang="es-ES" sz="1600" dirty="0">
              <a:solidFill>
                <a:schemeClr val="bg1"/>
              </a:solidFill>
              <a:latin typeface="Lucida Calligraphy" pitchFamily="66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1584276" y="6481092"/>
            <a:ext cx="252028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200" dirty="0" err="1" smtClean="0">
                <a:solidFill>
                  <a:schemeClr val="bg1"/>
                </a:solidFill>
                <a:latin typeface="Lucida Calligraphy" pitchFamily="66" charset="0"/>
              </a:rPr>
              <a:t>Pps</a:t>
            </a:r>
            <a:r>
              <a:rPr lang="es-AR" sz="1200" dirty="0" smtClean="0">
                <a:solidFill>
                  <a:schemeClr val="bg1"/>
                </a:solidFill>
                <a:latin typeface="Lucida Calligraphy" pitchFamily="66" charset="0"/>
              </a:rPr>
              <a:t>  </a:t>
            </a:r>
            <a:r>
              <a:rPr lang="es-AR" sz="1200" dirty="0" err="1" smtClean="0">
                <a:solidFill>
                  <a:schemeClr val="bg1"/>
                </a:solidFill>
                <a:latin typeface="Lucida Calligraphy" pitchFamily="66" charset="0"/>
              </a:rPr>
              <a:t>Ilda</a:t>
            </a:r>
            <a:endParaRPr lang="es-AR" sz="12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2000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5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0"/>
                            </p:stCondLst>
                            <p:childTnLst>
                              <p:par>
                                <p:cTn id="14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" dur="5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9128915" y="3045878"/>
            <a:ext cx="4763329" cy="2063642"/>
          </a:xfrm>
          <a:prstGeom prst="rect">
            <a:avLst/>
          </a:prstGeom>
          <a:noFill/>
        </p:spPr>
        <p:txBody>
          <a:bodyPr wrap="square" lIns="123444" tIns="61722" rIns="123444" bIns="61722" rtlCol="0">
            <a:spAutoFit/>
          </a:bodyPr>
          <a:lstStyle/>
          <a:p>
            <a:pPr algn="ctr"/>
            <a:r>
              <a:rPr lang="es-ES" sz="1800" b="1" i="1" dirty="0">
                <a:latin typeface="Lucida Calligraphy" pitchFamily="66" charset="0"/>
                <a:ea typeface="Arial Unicode MS" pitchFamily="34" charset="-128"/>
                <a:cs typeface="Arial Unicode MS" pitchFamily="34" charset="-128"/>
              </a:rPr>
              <a:t>Una hora, un siglo,</a:t>
            </a:r>
            <a:endParaRPr lang="es-ES" sz="1800" dirty="0">
              <a:latin typeface="Lucida Calligraphy" pitchFamily="66" charset="0"/>
              <a:ea typeface="Arial Unicode MS" pitchFamily="34" charset="-128"/>
              <a:cs typeface="Arial Unicode MS" pitchFamily="34" charset="-128"/>
            </a:endParaRPr>
          </a:p>
          <a:p>
            <a:pPr algn="ctr"/>
            <a:r>
              <a:rPr lang="es-ES" sz="1800" b="1" i="1" dirty="0">
                <a:latin typeface="Lucida Calligraphy" pitchFamily="66" charset="0"/>
                <a:ea typeface="Arial Unicode MS" pitchFamily="34" charset="-128"/>
                <a:cs typeface="Arial Unicode MS" pitchFamily="34" charset="-128"/>
              </a:rPr>
              <a:t>¡qué importa!</a:t>
            </a:r>
            <a:endParaRPr lang="es-ES" sz="1800" dirty="0">
              <a:latin typeface="Lucida Calligraphy" pitchFamily="66" charset="0"/>
              <a:ea typeface="Arial Unicode MS" pitchFamily="34" charset="-128"/>
              <a:cs typeface="Arial Unicode MS" pitchFamily="34" charset="-128"/>
            </a:endParaRPr>
          </a:p>
          <a:p>
            <a:pPr algn="ctr"/>
            <a:r>
              <a:rPr lang="es-ES" sz="1800" b="1" i="1" dirty="0">
                <a:latin typeface="Lucida Calligraphy" pitchFamily="66" charset="0"/>
                <a:ea typeface="Arial Unicode MS" pitchFamily="34" charset="-128"/>
                <a:cs typeface="Arial Unicode MS" pitchFamily="34" charset="-128"/>
              </a:rPr>
              <a:t>si fuimos felices,</a:t>
            </a:r>
            <a:endParaRPr lang="es-ES" sz="1800" dirty="0">
              <a:latin typeface="Lucida Calligraphy" pitchFamily="66" charset="0"/>
              <a:ea typeface="Arial Unicode MS" pitchFamily="34" charset="-128"/>
              <a:cs typeface="Arial Unicode MS" pitchFamily="34" charset="-128"/>
            </a:endParaRPr>
          </a:p>
          <a:p>
            <a:pPr algn="ctr"/>
            <a:r>
              <a:rPr lang="es-ES" sz="1800" b="1" i="1" dirty="0">
                <a:latin typeface="Lucida Calligraphy" pitchFamily="66" charset="0"/>
                <a:ea typeface="Arial Unicode MS" pitchFamily="34" charset="-128"/>
                <a:cs typeface="Arial Unicode MS" pitchFamily="34" charset="-128"/>
              </a:rPr>
              <a:t>si nos amamos </a:t>
            </a:r>
            <a:r>
              <a:rPr lang="es-ES" sz="1600" b="1" i="1" dirty="0">
                <a:latin typeface="Lucida Calligraphy" pitchFamily="66" charset="0"/>
                <a:ea typeface="Arial Unicode MS" pitchFamily="34" charset="-128"/>
                <a:cs typeface="Arial Unicode MS" pitchFamily="34" charset="-128"/>
              </a:rPr>
              <a:t>como</a:t>
            </a:r>
            <a:r>
              <a:rPr lang="es-ES" sz="1800" b="1" i="1" dirty="0">
                <a:latin typeface="Lucida Calligraphy" pitchFamily="66" charset="0"/>
                <a:ea typeface="Arial Unicode MS" pitchFamily="34" charset="-128"/>
                <a:cs typeface="Arial Unicode MS" pitchFamily="34" charset="-128"/>
              </a:rPr>
              <a:t> adolescentes,</a:t>
            </a:r>
            <a:endParaRPr lang="es-ES" sz="1800" dirty="0">
              <a:latin typeface="Lucida Calligraphy" pitchFamily="66" charset="0"/>
              <a:ea typeface="Arial Unicode MS" pitchFamily="34" charset="-128"/>
              <a:cs typeface="Arial Unicode MS" pitchFamily="34" charset="-128"/>
            </a:endParaRPr>
          </a:p>
          <a:p>
            <a:pPr algn="ctr"/>
            <a:r>
              <a:rPr lang="es-ES" sz="1800" b="1" i="1" dirty="0">
                <a:latin typeface="Lucida Calligraphy" pitchFamily="66" charset="0"/>
                <a:ea typeface="Arial Unicode MS" pitchFamily="34" charset="-128"/>
                <a:cs typeface="Arial Unicode MS" pitchFamily="34" charset="-128"/>
              </a:rPr>
              <a:t>con todas tus fuerzas,</a:t>
            </a:r>
            <a:endParaRPr lang="es-ES" sz="1800" dirty="0">
              <a:latin typeface="Lucida Calligraphy" pitchFamily="66" charset="0"/>
              <a:ea typeface="Arial Unicode MS" pitchFamily="34" charset="-128"/>
              <a:cs typeface="Arial Unicode MS" pitchFamily="34" charset="-128"/>
            </a:endParaRPr>
          </a:p>
          <a:p>
            <a:pPr algn="ctr"/>
            <a:r>
              <a:rPr lang="es-ES" sz="1800" b="1" i="1" dirty="0">
                <a:latin typeface="Lucida Calligraphy" pitchFamily="66" charset="0"/>
                <a:ea typeface="Arial Unicode MS" pitchFamily="34" charset="-128"/>
                <a:cs typeface="Arial Unicode MS" pitchFamily="34" charset="-128"/>
              </a:rPr>
              <a:t>con todas mis </a:t>
            </a:r>
            <a:r>
              <a:rPr lang="es-ES" sz="1800" b="1" i="1" dirty="0" smtClean="0">
                <a:latin typeface="Lucida Calligraphy" pitchFamily="66" charset="0"/>
                <a:ea typeface="Arial Unicode MS" pitchFamily="34" charset="-128"/>
                <a:cs typeface="Arial Unicode MS" pitchFamily="34" charset="-128"/>
              </a:rPr>
              <a:t>ansias,</a:t>
            </a:r>
          </a:p>
          <a:p>
            <a:pPr algn="ctr"/>
            <a:r>
              <a:rPr lang="es-ES" sz="1800" b="1" i="1" dirty="0" smtClean="0">
                <a:latin typeface="Lucida Calligraphy" pitchFamily="66" charset="0"/>
                <a:ea typeface="Arial Unicode MS" pitchFamily="34" charset="-128"/>
                <a:cs typeface="Arial Unicode MS" pitchFamily="34" charset="-128"/>
              </a:rPr>
              <a:t>sin </a:t>
            </a:r>
            <a:r>
              <a:rPr lang="es-ES" sz="1800" b="1" i="1" dirty="0">
                <a:latin typeface="Lucida Calligraphy" pitchFamily="66" charset="0"/>
                <a:ea typeface="Arial Unicode MS" pitchFamily="34" charset="-128"/>
                <a:cs typeface="Arial Unicode MS" pitchFamily="34" charset="-128"/>
              </a:rPr>
              <a:t>disimulos…</a:t>
            </a:r>
            <a:endParaRPr lang="es-ES" sz="1800" dirty="0">
              <a:latin typeface="Lucida Calligraphy" pitchFamily="66" charset="0"/>
              <a:ea typeface="Arial Unicode MS" pitchFamily="34" charset="-128"/>
              <a:cs typeface="Arial Unicode MS" pitchFamily="34" charset="-128"/>
            </a:endParaRPr>
          </a:p>
        </p:txBody>
      </p:sp>
      <p:pic>
        <p:nvPicPr>
          <p:cNvPr id="5122" name="Picture 2" descr="C:\Documents and Settings\Totty\Mis documentos\ROMÁNTICAS PPS\slide0032_image04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9558" y="219234"/>
            <a:ext cx="8724541" cy="7484495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1080220" y="6985148"/>
            <a:ext cx="194421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200" dirty="0" err="1" smtClean="0">
                <a:solidFill>
                  <a:schemeClr val="bg1"/>
                </a:solidFill>
                <a:latin typeface="Lucida Calligraphy" pitchFamily="66" charset="0"/>
              </a:rPr>
              <a:t>Pps</a:t>
            </a:r>
            <a:r>
              <a:rPr lang="es-AR" sz="1200" dirty="0" smtClean="0">
                <a:solidFill>
                  <a:schemeClr val="bg1"/>
                </a:solidFill>
                <a:latin typeface="Lucida Calligraphy" pitchFamily="66" charset="0"/>
              </a:rPr>
              <a:t>  </a:t>
            </a:r>
            <a:r>
              <a:rPr lang="es-AR" sz="1200" dirty="0" err="1" smtClean="0">
                <a:solidFill>
                  <a:schemeClr val="bg1"/>
                </a:solidFill>
                <a:latin typeface="Lucida Calligraphy" pitchFamily="66" charset="0"/>
              </a:rPr>
              <a:t>Ilda</a:t>
            </a:r>
            <a:endParaRPr lang="es-AR" sz="12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44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7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0"/>
                            </p:stCondLst>
                            <p:childTnLst>
                              <p:par>
                                <p:cTn id="22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0"/>
                            </p:stCondLst>
                            <p:childTnLst>
                              <p:par>
                                <p:cTn id="27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0"/>
                            </p:stCondLst>
                            <p:childTnLst>
                              <p:par>
                                <p:cTn id="32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0"/>
                            </p:stCondLst>
                            <p:childTnLst>
                              <p:par>
                                <p:cTn id="37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0"/>
                            </p:stCondLst>
                            <p:childTnLst>
                              <p:par>
                                <p:cTn id="42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Documents and Settings\Totty\Mis documentos\ROMÁNTICAS PPS\82838756jv5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77810" y="0"/>
            <a:ext cx="9299833" cy="6820425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4" name="3 CuadroTexto"/>
          <p:cNvSpPr txBox="1"/>
          <p:nvPr/>
        </p:nvSpPr>
        <p:spPr>
          <a:xfrm>
            <a:off x="3456484" y="5905028"/>
            <a:ext cx="7371819" cy="1109535"/>
          </a:xfrm>
          <a:prstGeom prst="rect">
            <a:avLst/>
          </a:prstGeom>
          <a:noFill/>
        </p:spPr>
        <p:txBody>
          <a:bodyPr wrap="square" lIns="123444" tIns="61722" rIns="123444" bIns="61722" rtlCol="0">
            <a:spAutoFit/>
          </a:bodyPr>
          <a:lstStyle/>
          <a:p>
            <a:pPr algn="ctr"/>
            <a:r>
              <a:rPr lang="es-ES" sz="1600" b="1" i="1" dirty="0">
                <a:latin typeface="Lucida Calligraphy" pitchFamily="66" charset="0"/>
                <a:ea typeface="Arial Unicode MS" pitchFamily="34" charset="-128"/>
                <a:cs typeface="Arial Unicode MS" pitchFamily="34" charset="-128"/>
              </a:rPr>
              <a:t>De pronto se pobló mi alma,</a:t>
            </a:r>
            <a:endParaRPr lang="es-ES" sz="1600" dirty="0">
              <a:latin typeface="Lucida Calligraphy" pitchFamily="66" charset="0"/>
              <a:ea typeface="Arial Unicode MS" pitchFamily="34" charset="-128"/>
              <a:cs typeface="Arial Unicode MS" pitchFamily="34" charset="-128"/>
            </a:endParaRPr>
          </a:p>
          <a:p>
            <a:pPr algn="ctr"/>
            <a:r>
              <a:rPr lang="es-ES" sz="1600" b="1" i="1" dirty="0" smtClean="0">
                <a:latin typeface="Lucida Calligraphy" pitchFamily="66" charset="0"/>
                <a:ea typeface="Arial Unicode MS" pitchFamily="34" charset="-128"/>
                <a:cs typeface="Arial Unicode MS" pitchFamily="34" charset="-128"/>
              </a:rPr>
              <a:t>de miles </a:t>
            </a:r>
            <a:r>
              <a:rPr lang="es-ES" sz="1600" b="1" i="1" dirty="0">
                <a:latin typeface="Lucida Calligraphy" pitchFamily="66" charset="0"/>
                <a:ea typeface="Arial Unicode MS" pitchFamily="34" charset="-128"/>
                <a:cs typeface="Arial Unicode MS" pitchFamily="34" charset="-128"/>
              </a:rPr>
              <a:t>de “te quiero</a:t>
            </a:r>
            <a:r>
              <a:rPr lang="es-ES" sz="1600" b="1" i="1" dirty="0" smtClean="0">
                <a:latin typeface="Lucida Calligraphy" pitchFamily="66" charset="0"/>
                <a:ea typeface="Arial Unicode MS" pitchFamily="34" charset="-128"/>
                <a:cs typeface="Arial Unicode MS" pitchFamily="34" charset="-128"/>
              </a:rPr>
              <a:t>’”</a:t>
            </a:r>
            <a:endParaRPr lang="es-ES" sz="1600" dirty="0">
              <a:latin typeface="Lucida Calligraphy" pitchFamily="66" charset="0"/>
              <a:ea typeface="Arial Unicode MS" pitchFamily="34" charset="-128"/>
              <a:cs typeface="Arial Unicode MS" pitchFamily="34" charset="-128"/>
            </a:endParaRPr>
          </a:p>
          <a:p>
            <a:pPr algn="ctr"/>
            <a:r>
              <a:rPr lang="es-ES" sz="1600" b="1" i="1" dirty="0">
                <a:latin typeface="Lucida Calligraphy" pitchFamily="66" charset="0"/>
                <a:ea typeface="Arial Unicode MS" pitchFamily="34" charset="-128"/>
                <a:cs typeface="Arial Unicode MS" pitchFamily="34" charset="-128"/>
              </a:rPr>
              <a:t>la eterna promesa de amarnos por </a:t>
            </a:r>
            <a:r>
              <a:rPr lang="es-ES" sz="1600" b="1" i="1" dirty="0" smtClean="0">
                <a:latin typeface="Lucida Calligraphy" pitchFamily="66" charset="0"/>
                <a:ea typeface="Arial Unicode MS" pitchFamily="34" charset="-128"/>
                <a:cs typeface="Arial Unicode MS" pitchFamily="34" charset="-128"/>
              </a:rPr>
              <a:t>siempre</a:t>
            </a:r>
          </a:p>
          <a:p>
            <a:pPr algn="ctr"/>
            <a:r>
              <a:rPr lang="es-ES" sz="1600" b="1" i="1" dirty="0" smtClean="0">
                <a:latin typeface="Lucida Calligraphy" pitchFamily="66" charset="0"/>
                <a:ea typeface="Arial Unicode MS" pitchFamily="34" charset="-128"/>
                <a:cs typeface="Arial Unicode MS" pitchFamily="34" charset="-128"/>
              </a:rPr>
              <a:t> y cada día más</a:t>
            </a:r>
            <a:endParaRPr lang="es-ES" sz="1600" dirty="0">
              <a:latin typeface="Lucida Calligraphy" pitchFamily="66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12817524" y="7345188"/>
            <a:ext cx="122413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200" dirty="0" err="1" smtClean="0">
                <a:latin typeface="Lucida Calligraphy" pitchFamily="66" charset="0"/>
              </a:rPr>
              <a:t>Pps</a:t>
            </a:r>
            <a:r>
              <a:rPr lang="es-AR" sz="1200" dirty="0" smtClean="0">
                <a:latin typeface="Lucida Calligraphy" pitchFamily="66" charset="0"/>
              </a:rPr>
              <a:t>  </a:t>
            </a:r>
            <a:r>
              <a:rPr lang="es-AR" sz="1200" dirty="0" err="1" smtClean="0">
                <a:latin typeface="Lucida Calligraphy" pitchFamily="66" charset="0"/>
              </a:rPr>
              <a:t>Ilda</a:t>
            </a:r>
            <a:endParaRPr lang="es-AR" sz="1200" dirty="0"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25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5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5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0"/>
                            </p:stCondLst>
                            <p:childTnLst>
                              <p:par>
                                <p:cTn id="17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5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 descr="C:\Documents and Settings\Totty\Mis documentos\ROMÁNTICAS PPS\00ae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4401800" cy="7953256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5726537" y="2713175"/>
            <a:ext cx="6691343" cy="1509644"/>
          </a:xfrm>
          <a:prstGeom prst="rect">
            <a:avLst/>
          </a:prstGeom>
          <a:noFill/>
        </p:spPr>
        <p:txBody>
          <a:bodyPr wrap="square" lIns="123444" tIns="61722" rIns="123444" bIns="61722" rtlCol="0">
            <a:spAutoFit/>
          </a:bodyPr>
          <a:lstStyle/>
          <a:p>
            <a:pPr algn="ctr"/>
            <a:r>
              <a:rPr lang="es-ES" sz="1800" b="1" i="1" dirty="0">
                <a:solidFill>
                  <a:schemeClr val="bg1"/>
                </a:solidFill>
                <a:latin typeface="Lucida Calligraphy" pitchFamily="66" charset="0"/>
                <a:ea typeface="Arial Unicode MS" pitchFamily="34" charset="-128"/>
                <a:cs typeface="Arial Unicode MS" pitchFamily="34" charset="-128"/>
              </a:rPr>
              <a:t>suspiros… tantos suspiros…</a:t>
            </a:r>
            <a:endParaRPr lang="es-ES" sz="1800" dirty="0">
              <a:solidFill>
                <a:schemeClr val="bg1"/>
              </a:solidFill>
              <a:latin typeface="Lucida Calligraphy" pitchFamily="66" charset="0"/>
              <a:ea typeface="Arial Unicode MS" pitchFamily="34" charset="-128"/>
              <a:cs typeface="Arial Unicode MS" pitchFamily="34" charset="-128"/>
            </a:endParaRPr>
          </a:p>
          <a:p>
            <a:pPr algn="ctr"/>
            <a:r>
              <a:rPr lang="es-ES" sz="1800" b="1" i="1" dirty="0">
                <a:solidFill>
                  <a:schemeClr val="bg1"/>
                </a:solidFill>
                <a:latin typeface="Lucida Calligraphy" pitchFamily="66" charset="0"/>
                <a:ea typeface="Arial Unicode MS" pitchFamily="34" charset="-128"/>
                <a:cs typeface="Arial Unicode MS" pitchFamily="34" charset="-128"/>
              </a:rPr>
              <a:t>que </a:t>
            </a:r>
            <a:r>
              <a:rPr lang="es-ES" sz="1600" b="1" i="1" dirty="0">
                <a:solidFill>
                  <a:schemeClr val="bg1"/>
                </a:solidFill>
                <a:latin typeface="Lucida Calligraphy" pitchFamily="66" charset="0"/>
                <a:ea typeface="Arial Unicode MS" pitchFamily="34" charset="-128"/>
                <a:cs typeface="Arial Unicode MS" pitchFamily="34" charset="-128"/>
              </a:rPr>
              <a:t>sentí</a:t>
            </a:r>
            <a:r>
              <a:rPr lang="es-ES" sz="1800" b="1" i="1" dirty="0">
                <a:solidFill>
                  <a:schemeClr val="bg1"/>
                </a:solidFill>
                <a:latin typeface="Lucida Calligraphy" pitchFamily="66" charset="0"/>
                <a:ea typeface="Arial Unicode MS" pitchFamily="34" charset="-128"/>
                <a:cs typeface="Arial Unicode MS" pitchFamily="34" charset="-128"/>
              </a:rPr>
              <a:t> un impulso</a:t>
            </a:r>
            <a:endParaRPr lang="es-ES" sz="1800" dirty="0">
              <a:solidFill>
                <a:schemeClr val="bg1"/>
              </a:solidFill>
              <a:latin typeface="Lucida Calligraphy" pitchFamily="66" charset="0"/>
              <a:ea typeface="Arial Unicode MS" pitchFamily="34" charset="-128"/>
              <a:cs typeface="Arial Unicode MS" pitchFamily="34" charset="-128"/>
            </a:endParaRPr>
          </a:p>
          <a:p>
            <a:pPr algn="ctr"/>
            <a:r>
              <a:rPr lang="es-ES" sz="1800" b="1" i="1" dirty="0">
                <a:solidFill>
                  <a:schemeClr val="bg1"/>
                </a:solidFill>
                <a:latin typeface="Lucida Calligraphy" pitchFamily="66" charset="0"/>
                <a:ea typeface="Arial Unicode MS" pitchFamily="34" charset="-128"/>
                <a:cs typeface="Arial Unicode MS" pitchFamily="34" charset="-128"/>
              </a:rPr>
              <a:t>de quemarme toda</a:t>
            </a:r>
            <a:endParaRPr lang="es-ES" sz="1800" dirty="0">
              <a:solidFill>
                <a:schemeClr val="bg1"/>
              </a:solidFill>
              <a:latin typeface="Lucida Calligraphy" pitchFamily="66" charset="0"/>
              <a:ea typeface="Arial Unicode MS" pitchFamily="34" charset="-128"/>
              <a:cs typeface="Arial Unicode MS" pitchFamily="34" charset="-128"/>
            </a:endParaRPr>
          </a:p>
          <a:p>
            <a:pPr algn="ctr"/>
            <a:r>
              <a:rPr lang="es-ES" sz="1800" b="1" i="1" dirty="0">
                <a:solidFill>
                  <a:schemeClr val="bg1"/>
                </a:solidFill>
                <a:latin typeface="Lucida Calligraphy" pitchFamily="66" charset="0"/>
                <a:ea typeface="Arial Unicode MS" pitchFamily="34" charset="-128"/>
                <a:cs typeface="Arial Unicode MS" pitchFamily="34" charset="-128"/>
              </a:rPr>
              <a:t>en esa llamarada </a:t>
            </a:r>
            <a:r>
              <a:rPr lang="es-ES" sz="1800" b="1" i="1" dirty="0" smtClean="0">
                <a:solidFill>
                  <a:schemeClr val="bg1"/>
                </a:solidFill>
                <a:latin typeface="Lucida Calligraphy" pitchFamily="66" charset="0"/>
                <a:ea typeface="Arial Unicode MS" pitchFamily="34" charset="-128"/>
                <a:cs typeface="Arial Unicode MS" pitchFamily="34" charset="-128"/>
              </a:rPr>
              <a:t>,</a:t>
            </a:r>
          </a:p>
          <a:p>
            <a:pPr algn="ctr"/>
            <a:r>
              <a:rPr lang="es-ES" sz="1800" b="1" i="1" dirty="0" smtClean="0">
                <a:solidFill>
                  <a:schemeClr val="bg1"/>
                </a:solidFill>
                <a:latin typeface="Lucida Calligraphy" pitchFamily="66" charset="0"/>
                <a:ea typeface="Arial Unicode MS" pitchFamily="34" charset="-128"/>
                <a:cs typeface="Arial Unicode MS" pitchFamily="34" charset="-128"/>
              </a:rPr>
              <a:t>y </a:t>
            </a:r>
            <a:r>
              <a:rPr lang="es-ES" sz="1800" b="1" i="1" dirty="0">
                <a:solidFill>
                  <a:schemeClr val="bg1"/>
                </a:solidFill>
                <a:latin typeface="Lucida Calligraphy" pitchFamily="66" charset="0"/>
                <a:ea typeface="Arial Unicode MS" pitchFamily="34" charset="-128"/>
                <a:cs typeface="Arial Unicode MS" pitchFamily="34" charset="-128"/>
              </a:rPr>
              <a:t>no salir más</a:t>
            </a:r>
            <a:r>
              <a:rPr lang="es-ES" sz="1800" b="1" i="1" dirty="0">
                <a:latin typeface="Lucida Calligraphy" pitchFamily="66" charset="0"/>
                <a:ea typeface="Arial Unicode MS" pitchFamily="34" charset="-128"/>
                <a:cs typeface="Arial Unicode MS" pitchFamily="34" charset="-128"/>
              </a:rPr>
              <a:t>;</a:t>
            </a:r>
            <a:endParaRPr lang="es-ES" sz="1800" dirty="0">
              <a:latin typeface="Lucida Calligraphy" pitchFamily="66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11737404" y="7201172"/>
            <a:ext cx="208823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200" dirty="0" err="1" smtClean="0">
                <a:solidFill>
                  <a:schemeClr val="bg1"/>
                </a:solidFill>
                <a:latin typeface="Lucida Calligraphy" pitchFamily="66" charset="0"/>
              </a:rPr>
              <a:t>Pps</a:t>
            </a:r>
            <a:r>
              <a:rPr lang="es-AR" sz="1200" dirty="0" smtClean="0">
                <a:solidFill>
                  <a:schemeClr val="bg1"/>
                </a:solidFill>
                <a:latin typeface="Lucida Calligraphy" pitchFamily="66" charset="0"/>
              </a:rPr>
              <a:t>  </a:t>
            </a:r>
            <a:r>
              <a:rPr lang="es-AR" sz="1200" dirty="0" err="1" smtClean="0">
                <a:solidFill>
                  <a:schemeClr val="bg1"/>
                </a:solidFill>
                <a:latin typeface="Lucida Calligraphy" pitchFamily="66" charset="0"/>
              </a:rPr>
              <a:t>Ilda</a:t>
            </a:r>
            <a:endParaRPr lang="es-AR" sz="12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33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5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5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5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0"/>
                            </p:stCondLst>
                            <p:childTnLst>
                              <p:par>
                                <p:cTn id="21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5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C:\Documents and Settings\Totty\Mis documentos\ROMÁNTICAS PPS\dia_de_san_valentin_fotos_romanticas_31.jpg"/>
          <p:cNvPicPr>
            <a:picLocks noChangeAspect="1" noChangeArrowheads="1"/>
          </p:cNvPicPr>
          <p:nvPr/>
        </p:nvPicPr>
        <p:blipFill>
          <a:blip r:embed="rId2" cstate="print">
            <a:lum contrast="10000"/>
          </a:blip>
          <a:srcRect/>
          <a:stretch>
            <a:fillRect/>
          </a:stretch>
        </p:blipFill>
        <p:spPr bwMode="auto">
          <a:xfrm>
            <a:off x="-397743" y="0"/>
            <a:ext cx="14799544" cy="7921625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2550983" y="5042101"/>
            <a:ext cx="9753484" cy="1109535"/>
          </a:xfrm>
          <a:prstGeom prst="rect">
            <a:avLst/>
          </a:prstGeom>
          <a:noFill/>
        </p:spPr>
        <p:txBody>
          <a:bodyPr wrap="square" lIns="123444" tIns="61722" rIns="123444" bIns="61722" rtlCol="0">
            <a:spAutoFit/>
          </a:bodyPr>
          <a:lstStyle/>
          <a:p>
            <a:pPr algn="ctr"/>
            <a:r>
              <a:rPr lang="es-ES" sz="1600" b="1" i="1" dirty="0">
                <a:solidFill>
                  <a:schemeClr val="bg1"/>
                </a:solidFill>
                <a:latin typeface="Lucida Calligraphy" pitchFamily="66" charset="0"/>
                <a:ea typeface="Arial Unicode MS" pitchFamily="34" charset="-128"/>
                <a:cs typeface="Arial Unicode MS" pitchFamily="34" charset="-128"/>
              </a:rPr>
              <a:t>fui tuya…fuiste mío…</a:t>
            </a:r>
            <a:endParaRPr lang="es-ES" sz="1600" dirty="0">
              <a:solidFill>
                <a:schemeClr val="bg1"/>
              </a:solidFill>
              <a:latin typeface="Lucida Calligraphy" pitchFamily="66" charset="0"/>
              <a:ea typeface="Arial Unicode MS" pitchFamily="34" charset="-128"/>
              <a:cs typeface="Arial Unicode MS" pitchFamily="34" charset="-128"/>
            </a:endParaRPr>
          </a:p>
          <a:p>
            <a:pPr algn="ctr"/>
            <a:r>
              <a:rPr lang="es-ES" sz="1600" b="1" i="1" dirty="0">
                <a:solidFill>
                  <a:schemeClr val="bg1"/>
                </a:solidFill>
                <a:latin typeface="Lucida Calligraphy" pitchFamily="66" charset="0"/>
                <a:ea typeface="Arial Unicode MS" pitchFamily="34" charset="-128"/>
                <a:cs typeface="Arial Unicode MS" pitchFamily="34" charset="-128"/>
              </a:rPr>
              <a:t>sin ambages</a:t>
            </a:r>
            <a:endParaRPr lang="es-ES" sz="1600" dirty="0">
              <a:solidFill>
                <a:schemeClr val="bg1"/>
              </a:solidFill>
              <a:latin typeface="Lucida Calligraphy" pitchFamily="66" charset="0"/>
              <a:ea typeface="Arial Unicode MS" pitchFamily="34" charset="-128"/>
              <a:cs typeface="Arial Unicode MS" pitchFamily="34" charset="-128"/>
            </a:endParaRPr>
          </a:p>
          <a:p>
            <a:pPr algn="ctr"/>
            <a:r>
              <a:rPr lang="es-ES" sz="1600" b="1" i="1" dirty="0">
                <a:solidFill>
                  <a:schemeClr val="bg1"/>
                </a:solidFill>
                <a:latin typeface="Lucida Calligraphy" pitchFamily="66" charset="0"/>
                <a:ea typeface="Arial Unicode MS" pitchFamily="34" charset="-128"/>
                <a:cs typeface="Arial Unicode MS" pitchFamily="34" charset="-128"/>
              </a:rPr>
              <a:t>sin arreboles</a:t>
            </a:r>
            <a:endParaRPr lang="es-ES" sz="1600" dirty="0">
              <a:solidFill>
                <a:schemeClr val="bg1"/>
              </a:solidFill>
              <a:latin typeface="Lucida Calligraphy" pitchFamily="66" charset="0"/>
              <a:ea typeface="Arial Unicode MS" pitchFamily="34" charset="-128"/>
              <a:cs typeface="Arial Unicode MS" pitchFamily="34" charset="-128"/>
            </a:endParaRPr>
          </a:p>
          <a:p>
            <a:pPr algn="ctr"/>
            <a:r>
              <a:rPr lang="es-ES" sz="1600" b="1" i="1" dirty="0">
                <a:solidFill>
                  <a:schemeClr val="bg1"/>
                </a:solidFill>
                <a:latin typeface="Lucida Calligraphy" pitchFamily="66" charset="0"/>
                <a:ea typeface="Arial Unicode MS" pitchFamily="34" charset="-128"/>
                <a:cs typeface="Arial Unicode MS" pitchFamily="34" charset="-128"/>
              </a:rPr>
              <a:t>los dos para los dos…</a:t>
            </a:r>
            <a:endParaRPr lang="es-ES" sz="1600" dirty="0">
              <a:solidFill>
                <a:schemeClr val="bg1"/>
              </a:solidFill>
              <a:latin typeface="Lucida Calligraphy" pitchFamily="66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11665396" y="7345188"/>
            <a:ext cx="244827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200" dirty="0" err="1" smtClean="0">
                <a:solidFill>
                  <a:schemeClr val="bg1"/>
                </a:solidFill>
                <a:latin typeface="Lucida Calligraphy" pitchFamily="66" charset="0"/>
              </a:rPr>
              <a:t>Pps</a:t>
            </a:r>
            <a:r>
              <a:rPr lang="es-AR" sz="1200" dirty="0" smtClean="0">
                <a:solidFill>
                  <a:schemeClr val="bg1"/>
                </a:solidFill>
                <a:latin typeface="Lucida Calligraphy" pitchFamily="66" charset="0"/>
              </a:rPr>
              <a:t>  </a:t>
            </a:r>
            <a:r>
              <a:rPr lang="es-AR" sz="1200" dirty="0" err="1" smtClean="0">
                <a:solidFill>
                  <a:schemeClr val="bg1"/>
                </a:solidFill>
                <a:latin typeface="Lucida Calligraphy" pitchFamily="66" charset="0"/>
              </a:rPr>
              <a:t>Ilda</a:t>
            </a:r>
            <a:endParaRPr lang="es-AR" sz="12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15000">
    <p:split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9128914" y="2214120"/>
            <a:ext cx="4876742" cy="2617640"/>
          </a:xfrm>
          <a:prstGeom prst="rect">
            <a:avLst/>
          </a:prstGeom>
          <a:noFill/>
        </p:spPr>
        <p:txBody>
          <a:bodyPr wrap="square" lIns="123444" tIns="61722" rIns="123444" bIns="61722" rtlCol="0">
            <a:spAutoFit/>
          </a:bodyPr>
          <a:lstStyle/>
          <a:p>
            <a:pPr algn="ctr"/>
            <a:r>
              <a:rPr lang="es-ES" sz="1800" b="1" i="1" dirty="0">
                <a:latin typeface="Lucida Calligraphy" pitchFamily="66" charset="0"/>
                <a:ea typeface="Arial Unicode MS" pitchFamily="34" charset="-128"/>
                <a:cs typeface="Arial Unicode MS" pitchFamily="34" charset="-128"/>
              </a:rPr>
              <a:t>Nuestro amor </a:t>
            </a:r>
            <a:endParaRPr lang="es-ES" sz="1800" b="1" i="1" dirty="0" smtClean="0">
              <a:latin typeface="Lucida Calligraphy" pitchFamily="66" charset="0"/>
              <a:ea typeface="Arial Unicode MS" pitchFamily="34" charset="-128"/>
              <a:cs typeface="Arial Unicode MS" pitchFamily="34" charset="-128"/>
            </a:endParaRPr>
          </a:p>
          <a:p>
            <a:pPr algn="ctr"/>
            <a:r>
              <a:rPr lang="es-ES" sz="1800" b="1" i="1" dirty="0" smtClean="0">
                <a:latin typeface="Lucida Calligraphy" pitchFamily="66" charset="0"/>
                <a:ea typeface="Arial Unicode MS" pitchFamily="34" charset="-128"/>
                <a:cs typeface="Arial Unicode MS" pitchFamily="34" charset="-128"/>
              </a:rPr>
              <a:t>es </a:t>
            </a:r>
            <a:r>
              <a:rPr lang="es-ES" sz="1800" b="1" i="1" dirty="0">
                <a:latin typeface="Lucida Calligraphy" pitchFamily="66" charset="0"/>
                <a:ea typeface="Arial Unicode MS" pitchFamily="34" charset="-128"/>
                <a:cs typeface="Arial Unicode MS" pitchFamily="34" charset="-128"/>
              </a:rPr>
              <a:t>fuego,</a:t>
            </a:r>
            <a:endParaRPr lang="es-ES" sz="1800" dirty="0">
              <a:latin typeface="Lucida Calligraphy" pitchFamily="66" charset="0"/>
              <a:ea typeface="Arial Unicode MS" pitchFamily="34" charset="-128"/>
              <a:cs typeface="Arial Unicode MS" pitchFamily="34" charset="-128"/>
            </a:endParaRPr>
          </a:p>
          <a:p>
            <a:pPr algn="ctr"/>
            <a:r>
              <a:rPr lang="es-ES" sz="1800" b="1" i="1" dirty="0">
                <a:latin typeface="Lucida Calligraphy" pitchFamily="66" charset="0"/>
                <a:ea typeface="Arial Unicode MS" pitchFamily="34" charset="-128"/>
                <a:cs typeface="Arial Unicode MS" pitchFamily="34" charset="-128"/>
              </a:rPr>
              <a:t>ardiente e inextinguible </a:t>
            </a:r>
            <a:r>
              <a:rPr lang="es-ES" sz="1800" b="1" i="1" dirty="0" smtClean="0">
                <a:latin typeface="Lucida Calligraphy" pitchFamily="66" charset="0"/>
                <a:ea typeface="Arial Unicode MS" pitchFamily="34" charset="-128"/>
                <a:cs typeface="Arial Unicode MS" pitchFamily="34" charset="-128"/>
              </a:rPr>
              <a:t>,</a:t>
            </a:r>
          </a:p>
          <a:p>
            <a:pPr algn="ctr"/>
            <a:r>
              <a:rPr lang="es-ES" sz="1600" b="1" i="1" dirty="0" smtClean="0">
                <a:latin typeface="Lucida Calligraphy" pitchFamily="66" charset="0"/>
                <a:ea typeface="Arial Unicode MS" pitchFamily="34" charset="-128"/>
                <a:cs typeface="Arial Unicode MS" pitchFamily="34" charset="-128"/>
              </a:rPr>
              <a:t>fuego</a:t>
            </a:r>
            <a:endParaRPr lang="es-ES" sz="1600" dirty="0">
              <a:latin typeface="Lucida Calligraphy" pitchFamily="66" charset="0"/>
              <a:ea typeface="Arial Unicode MS" pitchFamily="34" charset="-128"/>
              <a:cs typeface="Arial Unicode MS" pitchFamily="34" charset="-128"/>
            </a:endParaRPr>
          </a:p>
          <a:p>
            <a:pPr algn="ctr"/>
            <a:r>
              <a:rPr lang="es-ES" sz="1800" b="1" i="1" dirty="0">
                <a:latin typeface="Lucida Calligraphy" pitchFamily="66" charset="0"/>
                <a:ea typeface="Arial Unicode MS" pitchFamily="34" charset="-128"/>
                <a:cs typeface="Arial Unicode MS" pitchFamily="34" charset="-128"/>
              </a:rPr>
              <a:t>que nos </a:t>
            </a:r>
            <a:r>
              <a:rPr lang="es-ES" sz="1800" b="1" i="1" dirty="0" smtClean="0">
                <a:latin typeface="Lucida Calligraphy" pitchFamily="66" charset="0"/>
                <a:ea typeface="Arial Unicode MS" pitchFamily="34" charset="-128"/>
                <a:cs typeface="Arial Unicode MS" pitchFamily="34" charset="-128"/>
              </a:rPr>
              <a:t>envuelve</a:t>
            </a:r>
          </a:p>
          <a:p>
            <a:pPr algn="ctr"/>
            <a:r>
              <a:rPr lang="es-ES" sz="1800" b="1" i="1" dirty="0" smtClean="0">
                <a:latin typeface="Lucida Calligraphy" pitchFamily="66" charset="0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es-ES" sz="1800" b="1" i="1" dirty="0">
                <a:latin typeface="Lucida Calligraphy" pitchFamily="66" charset="0"/>
                <a:ea typeface="Arial Unicode MS" pitchFamily="34" charset="-128"/>
                <a:cs typeface="Arial Unicode MS" pitchFamily="34" charset="-128"/>
              </a:rPr>
              <a:t>en su </a:t>
            </a:r>
            <a:r>
              <a:rPr lang="es-ES" sz="1800" b="1" i="1" dirty="0" smtClean="0">
                <a:latin typeface="Lucida Calligraphy" pitchFamily="66" charset="0"/>
                <a:ea typeface="Arial Unicode MS" pitchFamily="34" charset="-128"/>
                <a:cs typeface="Arial Unicode MS" pitchFamily="34" charset="-128"/>
              </a:rPr>
              <a:t>manto,</a:t>
            </a:r>
            <a:endParaRPr lang="es-ES" sz="1800" dirty="0">
              <a:latin typeface="Lucida Calligraphy" pitchFamily="66" charset="0"/>
              <a:ea typeface="Arial Unicode MS" pitchFamily="34" charset="-128"/>
              <a:cs typeface="Arial Unicode MS" pitchFamily="34" charset="-128"/>
            </a:endParaRPr>
          </a:p>
          <a:p>
            <a:pPr algn="ctr"/>
            <a:r>
              <a:rPr lang="es-ES" sz="1800" b="1" i="1" dirty="0">
                <a:latin typeface="Lucida Calligraphy" pitchFamily="66" charset="0"/>
                <a:ea typeface="Arial Unicode MS" pitchFamily="34" charset="-128"/>
                <a:cs typeface="Arial Unicode MS" pitchFamily="34" charset="-128"/>
              </a:rPr>
              <a:t>con el mismo empeño,</a:t>
            </a:r>
            <a:endParaRPr lang="es-ES" sz="1800" dirty="0">
              <a:latin typeface="Lucida Calligraphy" pitchFamily="66" charset="0"/>
              <a:ea typeface="Arial Unicode MS" pitchFamily="34" charset="-128"/>
              <a:cs typeface="Arial Unicode MS" pitchFamily="34" charset="-128"/>
            </a:endParaRPr>
          </a:p>
          <a:p>
            <a:pPr algn="ctr"/>
            <a:r>
              <a:rPr lang="es-ES" sz="1800" b="1" i="1" dirty="0">
                <a:latin typeface="Lucida Calligraphy" pitchFamily="66" charset="0"/>
                <a:ea typeface="Arial Unicode MS" pitchFamily="34" charset="-128"/>
                <a:cs typeface="Arial Unicode MS" pitchFamily="34" charset="-128"/>
              </a:rPr>
              <a:t>como el mismo sol…</a:t>
            </a:r>
            <a:endParaRPr lang="es-ES" sz="1800" dirty="0">
              <a:latin typeface="Lucida Calligraphy" pitchFamily="66" charset="0"/>
              <a:ea typeface="Arial Unicode MS" pitchFamily="34" charset="-128"/>
              <a:cs typeface="Arial Unicode MS" pitchFamily="34" charset="-128"/>
            </a:endParaRPr>
          </a:p>
          <a:p>
            <a:pPr algn="ctr"/>
            <a:r>
              <a:rPr lang="es-ES" sz="1800" b="1" i="1" dirty="0">
                <a:latin typeface="Lucida Calligraphy" pitchFamily="66" charset="0"/>
                <a:ea typeface="Arial Unicode MS" pitchFamily="34" charset="-128"/>
                <a:cs typeface="Arial Unicode MS" pitchFamily="34" charset="-128"/>
              </a:rPr>
              <a:t>¡encendido amor!</a:t>
            </a:r>
            <a:endParaRPr lang="es-ES" sz="1800" dirty="0">
              <a:latin typeface="Lucida Calligraphy" pitchFamily="66" charset="0"/>
              <a:ea typeface="Arial Unicode MS" pitchFamily="34" charset="-128"/>
              <a:cs typeface="Arial Unicode MS" pitchFamily="34" charset="-128"/>
            </a:endParaRPr>
          </a:p>
        </p:txBody>
      </p:sp>
      <p:pic>
        <p:nvPicPr>
          <p:cNvPr id="7170" name="Picture 2" descr="C:\Documents and Settings\Totty\Mis documentos\ROMÁNTICAS PPS\slide0033_image048.jpg"/>
          <p:cNvPicPr>
            <a:picLocks noChangeAspect="1" noChangeArrowheads="1"/>
          </p:cNvPicPr>
          <p:nvPr/>
        </p:nvPicPr>
        <p:blipFill>
          <a:blip r:embed="rId3" cstate="print">
            <a:lum contrast="10000"/>
          </a:blip>
          <a:srcRect/>
          <a:stretch>
            <a:fillRect/>
          </a:stretch>
        </p:blipFill>
        <p:spPr bwMode="auto">
          <a:xfrm>
            <a:off x="396144" y="182250"/>
            <a:ext cx="8771648" cy="7521479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6" name="5 Imagen" descr="FLOR CON CINTA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945316" y="5616996"/>
            <a:ext cx="1876063" cy="567786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936204" y="7129164"/>
            <a:ext cx="216024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200" dirty="0" err="1" smtClean="0">
                <a:solidFill>
                  <a:schemeClr val="bg1"/>
                </a:solidFill>
                <a:latin typeface="Lucida Calligraphy" pitchFamily="66" charset="0"/>
              </a:rPr>
              <a:t>Pps</a:t>
            </a:r>
            <a:r>
              <a:rPr lang="es-AR" sz="1200" dirty="0" smtClean="0">
                <a:solidFill>
                  <a:schemeClr val="bg1"/>
                </a:solidFill>
                <a:latin typeface="Lucida Calligraphy" pitchFamily="66" charset="0"/>
              </a:rPr>
              <a:t>  </a:t>
            </a:r>
            <a:r>
              <a:rPr lang="es-AR" sz="1200" dirty="0" err="1" smtClean="0">
                <a:solidFill>
                  <a:schemeClr val="bg1"/>
                </a:solidFill>
                <a:latin typeface="Lucida Calligraphy" pitchFamily="66" charset="0"/>
              </a:rPr>
              <a:t>Ilda</a:t>
            </a:r>
            <a:endParaRPr lang="es-AR" sz="12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50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5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5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5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0"/>
                            </p:stCondLst>
                            <p:childTnLst>
                              <p:par>
                                <p:cTn id="21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5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0"/>
                            </p:stCondLst>
                            <p:childTnLst>
                              <p:par>
                                <p:cTn id="2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5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0"/>
                            </p:stCondLst>
                            <p:childTnLst>
                              <p:par>
                                <p:cTn id="2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1" dur="5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0"/>
                            </p:stCondLst>
                            <p:childTnLst>
                              <p:par>
                                <p:cTn id="3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5" dur="5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0"/>
                            </p:stCondLst>
                            <p:childTnLst>
                              <p:par>
                                <p:cTn id="3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9" dur="5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0"/>
                            </p:stCondLst>
                            <p:childTnLst>
                              <p:par>
                                <p:cTn id="41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00"/>
                            </p:stCondLst>
                            <p:childTnLst>
                              <p:par>
                                <p:cTn id="46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8 Imagen" descr="A..FLOR ROJ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4401800" cy="7921625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4252172" y="6955146"/>
            <a:ext cx="2608490" cy="1032590"/>
          </a:xfrm>
          <a:prstGeom prst="rect">
            <a:avLst/>
          </a:prstGeom>
          <a:noFill/>
        </p:spPr>
        <p:txBody>
          <a:bodyPr wrap="square" lIns="123444" tIns="61722" rIns="123444" bIns="61722" rtlCol="0">
            <a:spAutoFit/>
          </a:bodyPr>
          <a:lstStyle/>
          <a:p>
            <a:r>
              <a:rPr lang="es-AR" sz="5900" dirty="0" err="1" smtClean="0">
                <a:latin typeface="Edwardian Script ITC" pitchFamily="66" charset="0"/>
              </a:rPr>
              <a:t>Ilda</a:t>
            </a:r>
            <a:endParaRPr lang="en-US" sz="5900" dirty="0">
              <a:latin typeface="Edwardian Script ITC" pitchFamily="66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10263041" y="7287850"/>
            <a:ext cx="3629203" cy="370871"/>
          </a:xfrm>
          <a:prstGeom prst="rect">
            <a:avLst/>
          </a:prstGeom>
          <a:noFill/>
        </p:spPr>
        <p:txBody>
          <a:bodyPr wrap="square" lIns="123444" tIns="61722" rIns="123444" bIns="61722" rtlCol="0">
            <a:spAutoFit/>
          </a:bodyPr>
          <a:lstStyle/>
          <a:p>
            <a:r>
              <a:rPr lang="es-AR" sz="1600" dirty="0" err="1" smtClean="0"/>
              <a:t>Pps</a:t>
            </a:r>
            <a:r>
              <a:rPr lang="es-AR" sz="1600" dirty="0" smtClean="0"/>
              <a:t> sin fines de lucro</a:t>
            </a:r>
            <a:endParaRPr lang="en-US" sz="1600" dirty="0"/>
          </a:p>
        </p:txBody>
      </p:sp>
      <p:pic>
        <p:nvPicPr>
          <p:cNvPr id="8" name="7 Imagen" descr="TOTTY   201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304356" y="5905028"/>
            <a:ext cx="1252316" cy="1785752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slow" advClick="0" advTm="9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848379"/>
            <a:ext cx="14401800" cy="264054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lIns="127550" tIns="63775" rIns="127550" bIns="63775" anchor="ctr"/>
          <a:lstStyle/>
          <a:p>
            <a:pPr defTabSz="1275588" fontAlgn="base">
              <a:spcBef>
                <a:spcPct val="0"/>
              </a:spcBef>
              <a:spcAft>
                <a:spcPct val="0"/>
              </a:spcAft>
            </a:pPr>
            <a:endParaRPr lang="es-AR" sz="2500" dirty="0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2112433"/>
            <a:ext cx="14401800" cy="5809192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127550" tIns="63775" rIns="127550" bIns="63775" anchor="ctr"/>
          <a:lstStyle/>
          <a:p>
            <a:pPr algn="ctr" defTabSz="1275588" fontAlgn="base">
              <a:spcBef>
                <a:spcPct val="0"/>
              </a:spcBef>
              <a:spcAft>
                <a:spcPct val="0"/>
              </a:spcAft>
            </a:pPr>
            <a:endParaRPr lang="es-AR" sz="2500" dirty="0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20390" y="0"/>
            <a:ext cx="7680960" cy="180437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2200453"/>
            <a:ext cx="14401800" cy="32988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27550" tIns="63775" rIns="127550" bIns="63775">
            <a:spAutoFit/>
          </a:bodyPr>
          <a:lstStyle/>
          <a:p>
            <a:pPr algn="ctr" defTabSz="1275588" fontAlgn="base">
              <a:spcBef>
                <a:spcPct val="50000"/>
              </a:spcBef>
              <a:spcAft>
                <a:spcPct val="0"/>
              </a:spcAft>
            </a:pPr>
            <a:r>
              <a:rPr lang="es-ES" sz="8400" b="1" dirty="0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6700" dirty="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6700" dirty="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6100" dirty="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6100" dirty="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6100" b="1" dirty="0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6100" b="1" dirty="0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800225" y="5457121"/>
            <a:ext cx="4200525" cy="2244759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 lIns="127550" tIns="63775" rIns="127550" bIns="63775">
            <a:spAutoFit/>
          </a:bodyPr>
          <a:lstStyle/>
          <a:p>
            <a:pPr algn="ctr" defTabSz="1275588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2500" b="1" dirty="0" smtClean="0">
                <a:solidFill>
                  <a:srgbClr val="000000"/>
                </a:solidFill>
                <a:latin typeface="Kristen ITC" pitchFamily="66" charset="0"/>
              </a:rPr>
              <a:t>Además puedes recibir </a:t>
            </a:r>
            <a:r>
              <a:rPr lang="es-ES_tradnl" sz="2500" b="1" dirty="0" err="1" smtClean="0">
                <a:solidFill>
                  <a:srgbClr val="000000"/>
                </a:solidFill>
                <a:latin typeface="Kristen ITC" pitchFamily="66" charset="0"/>
              </a:rPr>
              <a:t>powerpoints</a:t>
            </a:r>
            <a:r>
              <a:rPr lang="es-ES_tradnl" sz="2500" b="1" dirty="0" smtClean="0">
                <a:solidFill>
                  <a:srgbClr val="000000"/>
                </a:solidFill>
                <a:latin typeface="Kristen ITC" pitchFamily="66" charset="0"/>
              </a:rPr>
              <a:t> en tu correo electrónico suscribiéndote aquí:</a:t>
            </a:r>
            <a:r>
              <a:rPr lang="es-ES_tradnl" sz="2500" b="1" dirty="0" smtClean="0">
                <a:solidFill>
                  <a:srgbClr val="0066FF"/>
                </a:solidFill>
              </a:rPr>
              <a:t> </a:t>
            </a:r>
          </a:p>
          <a:p>
            <a:pPr defTabSz="1275588" fontAlgn="base">
              <a:spcBef>
                <a:spcPct val="50000"/>
              </a:spcBef>
              <a:spcAft>
                <a:spcPct val="0"/>
              </a:spcAft>
            </a:pPr>
            <a:endParaRPr lang="es-ES" sz="2500" b="1" dirty="0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881110" y="4840993"/>
            <a:ext cx="3720465" cy="272856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360795" y="5633155"/>
            <a:ext cx="1920240" cy="1144235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3432704"/>
            <a:ext cx="840105" cy="616126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4048831"/>
            <a:ext cx="840105" cy="616126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664957"/>
            <a:ext cx="840105" cy="616126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5281084"/>
            <a:ext cx="840105" cy="61612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682</TotalTime>
  <Words>284</Words>
  <Application>Microsoft Office PowerPoint</Application>
  <PresentationFormat>Personalizado</PresentationFormat>
  <Paragraphs>83</Paragraphs>
  <Slides>15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15</vt:i4>
      </vt:variant>
    </vt:vector>
  </HeadingPairs>
  <TitlesOfParts>
    <vt:vector size="17" baseType="lpstr">
      <vt:lpstr>Tema de Office</vt:lpstr>
      <vt:lpstr>Diseño predeterminado</vt:lpstr>
      <vt:lpstr>Encendido        amor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Encendido   amor</dc:title>
  <dc:creator>Totty</dc:creator>
  <cp:lastModifiedBy>Ilda</cp:lastModifiedBy>
  <cp:revision>57</cp:revision>
  <dcterms:created xsi:type="dcterms:W3CDTF">2013-06-09T21:33:54Z</dcterms:created>
  <dcterms:modified xsi:type="dcterms:W3CDTF">2019-11-21T18:26:02Z</dcterms:modified>
</cp:coreProperties>
</file>