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6" r:id="rId3"/>
    <p:sldId id="284" r:id="rId4"/>
    <p:sldId id="287" r:id="rId5"/>
    <p:sldId id="279" r:id="rId6"/>
    <p:sldId id="265" r:id="rId7"/>
    <p:sldId id="290" r:id="rId8"/>
    <p:sldId id="292" r:id="rId9"/>
    <p:sldId id="261" r:id="rId10"/>
    <p:sldId id="260" r:id="rId11"/>
    <p:sldId id="269" r:id="rId12"/>
    <p:sldId id="289" r:id="rId13"/>
    <p:sldId id="283" r:id="rId14"/>
    <p:sldId id="294" r:id="rId15"/>
    <p:sldId id="293" r:id="rId16"/>
    <p:sldId id="277" r:id="rId17"/>
    <p:sldId id="280" r:id="rId18"/>
    <p:sldId id="288" r:id="rId19"/>
    <p:sldId id="281" r:id="rId20"/>
    <p:sldId id="295" r:id="rId21"/>
    <p:sldId id="29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zM4ZfAEzVf/l5pyHNT95g" hashData="GHjm0N/FicZTYeVFcmtSKzMPJ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3333FF"/>
    <a:srgbClr val="114F79"/>
    <a:srgbClr val="245A44"/>
    <a:srgbClr val="358363"/>
    <a:srgbClr val="355000"/>
    <a:srgbClr val="669900"/>
    <a:srgbClr val="481F6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949" autoAdjust="0"/>
    <p:restoredTop sz="94640" autoAdjust="0"/>
  </p:normalViewPr>
  <p:slideViewPr>
    <p:cSldViewPr>
      <p:cViewPr>
        <p:scale>
          <a:sx n="50" d="100"/>
          <a:sy n="50" d="100"/>
        </p:scale>
        <p:origin x="-120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8C2A7-DBB5-4AF2-92A9-EB7E7E68A2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A7261-505A-4DAF-8A58-BA2986D37E80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31A55-A622-46AF-8261-70E87E3436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8FFB56-6469-4BE4-A37A-0819252953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3333FF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pic>
        <p:nvPicPr>
          <p:cNvPr id="5" name="4 Imagen" descr="mini_500_722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57475">
            <a:off x="1246357" y="102316"/>
            <a:ext cx="5540812" cy="5545023"/>
          </a:xfrm>
          <a:prstGeom prst="rect">
            <a:avLst/>
          </a:prstGeom>
        </p:spPr>
      </p:pic>
      <p:pic>
        <p:nvPicPr>
          <p:cNvPr id="7" name="6 Imagen" descr="a045f7c3b4316d15cbdc10f56bb76283204686007c50b0b92f613369c299afb06730bab83bf7a2d7da39a3ee5e6b4b0d3255bfef95601890afd80709d1fb5c678cc99641c788e414c99258f5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33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357686" y="0"/>
            <a:ext cx="4786314" cy="199919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143900" y="6215082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33CC"/>
                </a:solidFill>
                <a:latin typeface="Script MT Bold" pitchFamily="66" charset="0"/>
              </a:rPr>
              <a:t>Pac-Jaz</a:t>
            </a:r>
            <a:endParaRPr lang="es-ES" sz="1400" dirty="0">
              <a:solidFill>
                <a:srgbClr val="FF33CC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0000">
    <p:sndAc>
      <p:stSnd>
        <p:snd r:embed="rId2" name="canto de sir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18 0.05486 L 0.01389 -0.04097 L 0.09098 -0.29676 L 0.16563 -0.04097 L 0.37188 0.05486 L 0.16563 0.15046 L 0.09098 0.40671 L 0.01389 0.15046 L -0.19218 0.05486 Z " pathEditMode="relative" rAng="0" ptsTypes="FFFFFFFFF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325df8f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348"/>
          </a:xfrm>
          <a:prstGeom prst="rect">
            <a:avLst/>
          </a:prstGeom>
        </p:spPr>
      </p:pic>
      <p:pic>
        <p:nvPicPr>
          <p:cNvPr id="14" name="13 Imagen" descr="8c2ef0cd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4282" y="1857364"/>
            <a:ext cx="3786214" cy="232764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35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fe1fbe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61593"/>
          </a:xfrm>
        </p:spPr>
      </p:pic>
      <p:pic>
        <p:nvPicPr>
          <p:cNvPr id="5" name="4 Imagen" descr="mini_500_722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83711">
            <a:off x="6286512" y="857232"/>
            <a:ext cx="1933575" cy="33528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143900" y="6273225"/>
            <a:ext cx="697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Script MT Bold" pitchFamily="66" charset="0"/>
              </a:rPr>
              <a:t>Pac-Jaz</a:t>
            </a:r>
            <a:endParaRPr lang="es-ES" sz="1200" dirty="0" smtClean="0">
              <a:latin typeface="Script MT Bold" pitchFamily="66" charset="0"/>
            </a:endParaRPr>
          </a:p>
          <a:p>
            <a:endParaRPr lang="es-ES" sz="16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677 0.15834 C 0.20278 0.16737 0.19844 0.17987 0.19219 0.18612 C 0.18958 0.18889 0.18611 0.18936 0.18316 0.19167 C 0.1717 0.2007 0.16007 0.20718 0.14722 0.21112 C 0.12083 0.23125 0.09045 0.23542 0.06233 0.24723 C 0.05087 0.25209 0.03958 0.25857 0.02812 0.26389 C 0.0224 0.26644 0.01736 0.26621 0.0118 0.26945 C 0.00937 0.27084 0.00729 0.27385 0.00469 0.275 C -0.01076 0.28172 -0.01302 0.27963 -0.02778 0.28334 C -0.03646 0.28565 -0.0441 0.28959 -0.05313 0.29167 C -0.0934 0.28959 -0.13403 0.29352 -0.17396 0.28334 C -0.18125 0.28149 -0.18594 0.27246 -0.19201 0.26667 C -0.19965 0.25926 -0.19965 0.26204 -0.20816 0.25556 C -0.21771 0.24838 -0.22604 0.23843 -0.23524 0.23056 C -0.24236 0.22454 -0.25382 0.22176 -0.26042 0.21667 C -0.27066 0.2088 -0.28316 0.20116 -0.29288 0.19167 C -0.31771 0.16737 -0.34063 0.13218 -0.36146 0.1 C -0.36788 0.09005 -0.3724 0.08056 -0.37778 0.06945 C -0.38177 0.06112 -0.39028 0.04445 -0.39028 0.04468 C -0.39427 0.02639 -0.39896 0.00787 -0.40486 -0.00833 C -0.4092 -0.02083 -0.4151 -0.03171 -0.41927 -0.04444 C -0.42743 -0.0699 -0.41754 -0.04768 -0.4283 -0.06944 C -0.43195 -0.09259 -0.4375 -0.11481 -0.44445 -0.13611 C -0.45747 -0.17569 -0.44097 -0.13657 -0.45174 -0.16111 C -0.45642 -0.1905 -0.45 -0.15578 -0.45712 -0.18055 C -0.45972 -0.18935 -0.46094 -0.19907 -0.4625 -0.20833 C -0.46181 -0.23055 -0.46528 -0.25509 -0.45885 -0.275 C -0.45642 -0.28287 -0.45486 -0.28472 -0.44983 -0.28888 C -0.43629 -0.30046 -0.4132 -0.31736 -0.39757 -0.31944 C -0.38681 -0.32083 -0.37587 -0.32129 -0.3651 -0.32222 C -0.3276 -0.32106 -0.26285 -0.32685 -0.22083 -0.31388 C -0.20781 -0.3037 -0.2191 -0.31412 -0.20642 -0.29722 C -0.19601 -0.28356 -0.18785 -0.27708 -0.17743 -0.26111 C -0.17344 -0.25486 -0.16754 -0.25254 -0.16302 -0.24722 C -0.15139 -0.23379 -0.14271 -0.22407 -0.13247 -0.20833 C -0.13038 -0.20532 -0.12726 -0.20532 -0.12517 -0.20277 C -0.12118 -0.19791 -0.1184 -0.19074 -0.11441 -0.18611 C -0.11198 -0.18333 -0.1092 -0.18101 -0.10712 -0.17777 C -0.09913 -0.16527 -0.10868 -0.17199 -0.09809 -0.16666 C -0.09427 -0.15787 -0.08872 -0.15115 -0.08559 -0.14166 C -0.08247 -0.13217 -0.08177 -0.12129 -0.08004 -0.11111 C -0.07778 -0.09629 -0.07483 -0.08171 -0.07292 -0.06666 C -0.07344 -0.04166 -0.07222 -0.01643 -0.07465 0.00834 C -0.07535 0.01412 -0.07917 0.01806 -0.08195 0.02223 C -0.0908 0.03588 -0.10174 0.04838 -0.1125 0.05834 C -0.11372 0.06112 -0.11406 0.06667 -0.11615 0.06667 C -0.11823 0.06667 -0.11806 0.06065 -0.11979 0.05834 C -0.12743 0.04769 -0.13542 0.03797 -0.14323 0.02778 C -0.1526 0.01551 -0.16094 0.00857 -0.16858 -0.00555 C -0.17083 -0.00972 -0.17188 -0.01504 -0.17396 -0.01944 C -0.18004 -0.03287 -0.1875 -0.04537 -0.19375 -0.05833 C -0.19983 -0.0706 -0.19983 -0.0831 -0.20816 -0.09166 C -0.21094 -0.10393 -0.21493 -0.11666 -0.21892 -0.12777 C -0.22118 -0.13356 -0.22483 -0.13819 -0.22622 -0.14444 C -0.2309 -0.16574 -0.23906 -0.17824 -0.24965 -0.19166 C -0.25156 -0.19421 -0.25295 -0.19791 -0.25504 -0.2 C -0.26146 -0.20671 -0.2757 -0.20717 -0.28212 -0.20833 C -0.29358 -0.2074 -0.30972 -0.21088 -0.32188 -0.20277 C -0.32431 -0.20115 -0.32691 -0.19976 -0.32899 -0.19722 C -0.33368 -0.19143 -0.34167 -0.17777 -0.34167 -0.17754 C -0.34531 -0.16111 -0.35104 -0.14629 -0.35608 -0.13055 C -0.3592 -0.12083 -0.36007 -0.10787 -0.36146 -0.09722 C -0.36094 -0.07592 -0.36076 -0.05463 -0.35972 -0.03333 C -0.35851 -0.01041 -0.33837 0.02176 -0.32726 0.03334 C -0.31597 0.0595 -0.29097 0.07825 -0.27135 0.08334 C -0.26528 0.08797 -0.25799 0.09399 -0.25139 0.097 C -0.24688 0.09954 -0.24167 0.10047 -0.23698 0.10278 C -0.21233 0.10093 -0.19583 0.1125 -0.18837 0.07778 C -0.18889 0.06575 -0.1901 0.04167 -0.1901 0.0419 " pathEditMode="relative" rAng="0" ptsTypes="ffffffffffffffffffffffffffffffffffffffffffffffffffffffffffffffffffffA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" y="-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2eed5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2copntb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 rot="13552364">
            <a:off x="-849767" y="765761"/>
            <a:ext cx="4717625" cy="281348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446693" y="6143644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Script MT Bold" pitchFamily="66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59d5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00034" y="6304002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Marcador de contenido" descr="b5af0afa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0"/>
            <a:ext cx="5286412" cy="6858000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6572272"/>
            <a:ext cx="5143536" cy="28572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6" name="Picture 2" descr="Image du Blog petitemimine.centerblog.net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071670" y="1285860"/>
            <a:ext cx="4191016" cy="28456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CuadroTexto"/>
          <p:cNvSpPr txBox="1"/>
          <p:nvPr/>
        </p:nvSpPr>
        <p:spPr>
          <a:xfrm>
            <a:off x="357158" y="6304002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accent1">
                  <a:lumMod val="40000"/>
                  <a:lumOff val="60000"/>
                </a:schemeClr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5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pic>
        <p:nvPicPr>
          <p:cNvPr id="1026" name="Picture 2" descr="gif: hermosa sirena animada"/>
          <p:cNvPicPr>
            <a:picLocks noChangeAspect="1" noChangeArrowheads="1" noCrop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2143108" y="785794"/>
            <a:ext cx="6327340" cy="442915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215338" y="6304002"/>
            <a:ext cx="6973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accent1">
                  <a:lumMod val="40000"/>
                  <a:lumOff val="60000"/>
                </a:schemeClr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cf4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mod_article45338896_4f6d9be8bf466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7215214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rgbClr val="3333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sirenas, tubos, ps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0"/>
            <a:ext cx="3856486" cy="400050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286512" y="6211669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Script MT Bold" pitchFamily="66" charset="0"/>
              </a:rPr>
              <a:t>Pac-Jaz</a:t>
            </a:r>
            <a:endParaRPr lang="es-ES" sz="1200" dirty="0" smtClean="0"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c86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5857892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6e7cb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286652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6072206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499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n5yf0c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85728"/>
            <a:ext cx="2000264" cy="3457773"/>
          </a:xfrm>
          <a:prstGeom prst="rect">
            <a:avLst/>
          </a:prstGeom>
        </p:spPr>
      </p:pic>
      <p:pic>
        <p:nvPicPr>
          <p:cNvPr id="6146" name="Picture 2" descr="http://patrick.cadour.free.fr/images/etoile_mer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96" y="2357430"/>
            <a:ext cx="942975" cy="43815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pic>
        <p:nvPicPr>
          <p:cNvPr id="37890" name="Picture 2" descr="sirenas, tubos, ps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-285776"/>
            <a:ext cx="4486275" cy="4762500"/>
          </a:xfrm>
          <a:prstGeom prst="rect">
            <a:avLst/>
          </a:prstGeom>
          <a:noFill/>
        </p:spPr>
      </p:pic>
      <p:pic>
        <p:nvPicPr>
          <p:cNvPr id="37892" name="Picture 4" descr="sirenas, tubos, ps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86150" y="1643050"/>
            <a:ext cx="5657850" cy="4762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8072462" y="6000768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4000">
    <p:sndAc>
      <p:stSnd>
        <p:snd r:embed="rId2" name="canto de sir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C 0.00052 -0.00348 0.00226 -0.0176 0.00417 -0.02223 C 0.01997 -0.05903 0.04462 -0.06042 0.07084 -0.07778 C 0.08212 -0.08542 0.09514 -0.08704 0.10625 -0.09445 C 0.11684 -0.10162 0.12552 -0.1051 0.1375 -0.10834 C 0.19566 -0.10695 0.25087 -0.10487 0.30834 -0.1 C 0.33403 -0.09792 0.38542 -0.09445 0.38542 -0.09422 C 0.39236 -0.08287 0.39549 -0.07269 0.40209 -0.06112 C 0.40747 -0.03936 0.40903 -0.01366 0.41875 0.00555 C 0.42205 0.03703 0.41771 0.01388 0.42709 0.03888 C 0.42813 0.04143 0.42795 0.0449 0.42917 0.04722 C 0.43143 0.05138 0.43507 0.05416 0.4375 0.05833 C 0.44236 0.06689 0.44549 0.07708 0.45 0.08611 C 0.454 0.09421 0.46736 0.10208 0.475 0.10555 C 0.4849 0.13194 0.48229 0.15138 0.46667 0.17222 C 0.45851 0.20463 0.42309 0.19328 0.40417 0.19444 C 0.39653 0.19791 0.39132 0.20092 0.3875 0.21111 C 0.38646 0.21365 0.38663 0.21689 0.38542 0.21944 C 0.38177 0.22731 0.37292 0.24166 0.37292 0.24189 C 0.36788 0.26203 0.36979 0.25254 0.36667 0.26944 C 0.36736 0.27685 0.36702 0.28449 0.36875 0.29166 C 0.37032 0.29814 0.38038 0.30949 0.38334 0.31388 C 0.39288 0.32824 0.40035 0.34097 0.41459 0.34722 C 0.4316 0.36412 0.45122 0.36782 0.46667 0.38333 C 0.4717 0.38819 0.47552 0.39629 0.47917 0.40277 C 0.48056 0.40833 0.48195 0.41388 0.48334 0.41944 C 0.48403 0.42222 0.48542 0.42777 0.48542 0.428 C 0.48646 0.46365 0.47847 0.52662 0.5125 0.54166 C 0.52153 0.53981 0.53073 0.53935 0.53959 0.53611 C 0.55695 0.52963 0.56476 0.49976 0.57709 0.48333 C 0.58073 0.46597 0.58611 0.45347 0.58959 0.43611 C 0.59028 0.4324 0.5908 0.4287 0.59167 0.425 C 0.59288 0.41944 0.59584 0.40833 0.59584 0.40856 C 0.59341 0.36898 0.59757 0.34791 0.58334 0.31944 C 0.58091 0.30324 0.57691 0.28796 0.57292 0.27222 C 0.56806 0.25277 0.56823 0.23101 0.56459 0.21111 C 0.56389 0.1574 0.56389 0.1037 0.5625 0.05 C 0.5625 0.04699 0.56094 0.04444 0.56042 0.04166 C 0.55955 0.03611 0.5599 0.03009 0.55834 0.025 C 0.5507 0.00046 0.52275 -0.03797 0.50417 -0.04723 C 0.49809 -0.05024 0.49167 -0.0507 0.48542 -0.05278 C 0.41997 -0.04954 0.44532 -0.05371 0.40625 -0.03889 C 0.39705 -0.03079 0.38681 -0.02871 0.37709 -0.02223 C 0.35504 -0.00741 0.33264 0.00115 0.30834 0.00833 C 0.30295 0.00995 0.29948 0.01342 0.29375 0.01388 C 0.26806 0.0155 0.24236 0.01574 0.21667 0.01666 C 0.16285 0.01157 0.14288 0.01365 0.07709 0.01944 C 0.07118 0.02476 0.06424 0.028 0.05834 0.03333 C 0.04254 0.04768 0.01771 0.07708 0.00625 0.09722 C -0.00156 0.11134 -0.00729 0.12638 -0.01666 0.13888 C -0.02083 0.15277 -0.02691 0.16851 -0.02916 0.18333 C -0.0309 0.19444 -0.03333 0.21666 -0.03333 0.21689 C -0.03264 0.23888 -0.03298 0.26111 -0.03125 0.28333 C -0.0309 0.28819 -0.02812 0.29236 -0.02708 0.29722 C -0.02534 0.30463 -0.0243 0.31203 -0.02291 0.31944 C -0.01718 0.35023 -0.00955 0.38101 -0.00208 0.41111 C -0.00121 0.41435 0.11198 0.33865 0.11302 0.34166 C 0.11597 0.35046 0.0066 0.43796 0.00834 0.44722 C 0.00903 0.45555 0.0092 0.46388 0.01042 0.47222 C 0.01129 0.478 0.01459 0.4831 0.01459 0.48888 C 0.01528 0.53055 0.13472 0.57245 0.13177 0.61388 C 0.13108 0.62291 -0.00798 0.66342 -0.0125 0.66944 C -0.02274 0.6831 -0.04062 0.68703 -0.05416 0.69166 C -0.07517 0.69097 -0.11562 0.70763 -0.1375 0.68333 C -0.14757 0.67222 -0.16024 0.65092 -0.16458 0.63333 C -0.16632 0.62615 -0.16875 0.61111 -0.16875 0.61134 C -0.16649 0.56481 -0.16475 0.54583 -0.14791 0.50833 C -0.14323 0.48333 -0.14965 0.51273 -0.13958 0.48333 C -0.13559 0.47175 -0.13298 0.45879 -0.12916 0.44722 C -0.12396 0.43078 -0.11562 0.41481 -0.10833 0.4 C -0.09184 0.36689 -0.10347 0.37893 -0.08958 0.36666 C -0.08559 0.35925 -0.16718 0.23009 -0.16614 0.22777 C -0.1651 0.22546 -0.09826 0.33379 -0.08333 0.35277 C -0.08142 0.34884 -0.07899 0.3456 -0.07708 0.34166 C -0.07153 0.32986 -0.07361 0.32986 -0.06875 0.31666 C -0.06319 0.30208 -0.05712 0.28726 -0.05208 0.27222 C -0.04757 0.25902 -0.04566 0.24398 -0.04166 0.23055 C -0.04097 0.19814 -0.0408 0.16574 -0.03958 0.13333 C -0.03889 0.11713 -0.03125 0.10254 -0.03125 0.08611 " pathEditMode="relative" rAng="0" ptsTypes="fffffffffffffffffffffffffffffffffffffffffffffffffffffffffffffffffffffffafffffff">
                                      <p:cBhvr>
                                        <p:cTn id="10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" y="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73 -0.03889 C -0.07743 -0.04352 -0.07708 -0.04861 -0.07864 -0.05278 C -0.07968 -0.05602 -0.08211 -0.05671 -0.0842 -0.05834 C -0.09305 -0.06597 -0.10312 -0.06921 -0.11232 -0.075 C -0.1177 -0.07871 -0.1217 -0.08565 -0.12725 -0.08889 C -0.13073 -0.09097 -0.13472 -0.09074 -0.13836 -0.0919 C -0.14305 -0.09121 -0.16024 -0.09236 -0.1684 -0.08611 C -0.18211 -0.07593 -0.18767 -0.05741 -0.19444 -0.03889 C -0.1967 -0.0331 -0.2 -0.02824 -0.20191 -0.02222 C -0.2085 -0.00278 -0.21406 0.01829 -0.21875 0.03889 C -0.22031 0.05671 -0.21996 0.06342 -0.22621 0.07778 C -0.22777 0.09606 -0.23125 0.1125 -0.23368 0.13055 C -0.23333 0.15532 -0.24253 0.23032 -0.22621 0.26666 C -0.22448 0.27754 -0.22222 0.28379 -0.21875 0.29398 C -0.21406 0.30764 -0.21284 0.31875 -0.20382 0.32731 C -0.19843 0.33981 -0.1901 0.34907 -0.18142 0.35555 C -0.17691 0.36574 -0.17135 0.36782 -0.16458 0.375 C -0.16076 0.37916 -0.09253 0.10972 -0.08819 0.11319 C -0.07743 0.12176 -0.13125 0.40231 -0.11979 0.40833 C -0.11753 0.40926 -0.11614 0.41227 -0.11406 0.41389 C -0.11232 0.41528 -0.11041 0.41574 -0.1085 0.41643 C -0.10347 0.41875 -0.08611 0.20463 -0.08611 0.20486 C -0.06857 0.20278 -0.0585 0.42083 -0.04114 0.41643 C -0.03246 0.41458 -0.02552 0.40347 -0.01684 0.39977 C -0.00364 0.39398 0.00521 0.1787 0.01806 0.17153 C 0.03455 0.16273 0.05747 0.3662 0.07466 0.36111 C 0.08976 0.34977 0.10452 0.34213 0.12136 0.33889 C 0.13924 0.32569 0.11684 0.34074 0.14011 0.33009 C 0.14271 0.3294 0.14497 0.32639 0.14757 0.325 C 0.16112 0.31829 0.17639 0.3118 0.19063 0.30833 C 0.20296 0.29606 0.21823 0.28912 0.23177 0.28055 C 0.24219 0.27384 0.06164 0.11342 0.07223 0.10208 C 0.08525 0.08796 0.27362 0.23819 0.28403 0.21944 C 0.30834 0.1743 0.06146 0.04537 0.08473 -0.0007 C 0.0915 -0.01435 0.36511 0.05254 0.37188 0.03889 C 0.38577 0.01134 0.3698 0.03634 0.38316 0.01666 C 0.38438 0.01204 0.38525 0.00717 0.38681 0.00278 C 0.38785 -0.00023 0.38959 -0.00255 0.39063 -0.00556 C 0.39775 -0.03056 0.06702 -0.07153 0.07639 -0.09236 C 0.08351 -0.15509 0.40261 -0.19607 0.36823 -0.24722 C 0.36233 -0.28195 0.34289 -0.29931 0.31962 -0.3 C 0.27223 -0.30185 0.22483 -0.30185 0.17743 -0.30278 C 0.16198 -0.30671 0.14775 -0.31111 0.13264 -0.31667 C 0.11511 -0.32315 0.09757 -0.3257 0.08039 -0.33334 C 0.05955 -0.34259 0.04184 -0.3632 0.02049 -0.36945 C 0.01667 -0.37315 0.01302 -0.37685 0.00921 -0.38056 C 0.00487 -0.38496 -0.00121 -0.38472 -0.00573 -0.38889 C -0.0092 -0.39213 -0.01493 -0.39977 -0.01875 -0.40278 C -0.02291 -0.40602 -0.0276 -0.40787 -0.03194 -0.41111 C -0.03316 -0.41389 -0.03715 -0.41713 -0.03559 -0.41945 C -0.03368 -0.42222 -0.03055 -0.41759 -0.02812 -0.41667 C -0.01562 -0.4125 -0.00486 -0.40463 0.00747 -0.4 C 0.01719 -0.39097 0.02466 -0.3831 0.03542 -0.37778 C 0.03785 -0.375 0.04028 -0.37176 0.04289 -0.36945 C 0.04462 -0.36806 0.0474 -0.36921 0.04844 -0.36667 C 0.05018 -0.36273 0.04983 -0.35741 0.05035 -0.35278 C 0.04948 -0.31435 0.05261 -0.28195 0.0448 -0.24722 C 0.04028 -0.19954 -0.10659 -0.14931 -0.11198 -0.10162 C -0.11128 -0.075 0.02639 -0.05185 0.02796 -0.025 C 0.02882 -0.01088 0.04046 0.01204 0.0448 0.02222 C 0.05834 0.05347 0.07761 0.07176 0.10087 0.0831 C 0.1408 0.08125 0.13959 0.08426 0.16441 0.075 C 0.17587 0.06319 0.1632 0.07477 0.17934 0.06666 C 0.18855 0.06204 0.19584 0.05555 0.20556 0.05278 C 0.21407 0.04629 0.22309 0.04259 0.23177 0.03611 C 0.23802 0.03704 0.24427 0.0368 0.25035 0.03889 C 0.26441 0.04375 0.27448 0.08819 0.27848 0.10555 C 0.27761 0.12268 0.28056 0.14259 0.27466 0.15833 C 0.26546 0.18194 0.24549 0.19629 0.22796 0.20278 C 0.20556 0.20092 0.18316 0.20046 0.16059 0.19722 C 0.15782 0.19676 0.15573 0.19329 0.15313 0.19166 C 0.13507 0.17963 0.15105 0.19444 0.12709 0.16666 C 0.12448 0.16389 0.12379 0.15856 0.12136 0.15532 C 0.11598 0.14861 0.10799 0.14398 0.10278 0.13565 C 0.09775 0.12893 -0.01944 0.20903 -0.02448 0.19838 C -0.02951 0.18773 0.06025 0.10162 0.07275 0.07222 C 0.0665 0.05509 0.05764 0.03866 0.05035 0.02222 C 0.04827 0.01736 0.04271 0.01921 0.03924 0.01666 C 0.02987 0.00972 0.02136 0.00833 0.01112 0.00555 C 0.00122 0.00278 0.004 0.00602 -3.88889E-6 1.85185E-6 " pathEditMode="relative" rAng="0" ptsTypes="ffffffffffffffffffffffffffffffffffffffffffffffffffffffffffffffffffffffffffafffff">
                                      <p:cBhvr>
                                        <p:cTn id="12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rena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429784" cy="7286652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rgbClr val="3333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5643578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Script MT Bold" pitchFamily="66" charset="0"/>
              </a:rPr>
              <a:t>Pac-Jaz</a:t>
            </a:r>
            <a:endParaRPr lang="es-ES" sz="1200" dirty="0" smtClean="0">
              <a:latin typeface="Script MT Bold" pitchFamily="66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443a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blipFill dpi="0" rotWithShape="1">
            <a:blip r:embed="rId3">
              <a:alphaModFix amt="34000"/>
              <a:duotone>
                <a:prstClr val="black"/>
                <a:srgbClr val="3333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p11g5jx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4378">
            <a:off x="895050" y="-561813"/>
            <a:ext cx="4786346" cy="3854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b6e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Image du Blog petitemimine.centerblog.net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000232" y="285728"/>
            <a:ext cx="4191016" cy="28456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7000892" y="6304002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95000"/>
                  </a:schemeClr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tx1">
                  <a:lumMod val="95000"/>
                </a:schemeClr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2caf6ec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6" name="Picture 4" descr="http://img.webme.com/pic/g/gif-transparent/angere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500702"/>
            <a:ext cx="1190620" cy="743663"/>
          </a:xfrm>
          <a:prstGeom prst="rect">
            <a:avLst/>
          </a:prstGeom>
          <a:noFill/>
        </p:spPr>
      </p:pic>
      <p:pic>
        <p:nvPicPr>
          <p:cNvPr id="3080" name="Picture 8" descr="http://img.webme.com/pic/g/gif-transparent/poissonrougere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838977">
            <a:off x="100612" y="5702946"/>
            <a:ext cx="1384806" cy="10026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42910" y="5429264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Script MT Bold" pitchFamily="66" charset="0"/>
              </a:rPr>
              <a:t>Pac-Jaz</a:t>
            </a:r>
            <a:endParaRPr lang="es-ES" sz="1200" dirty="0" smtClean="0">
              <a:latin typeface="Script MT Bold" pitchFamily="66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7523 C -0.01111 -0.07986 -0.04618 -0.08403 -0.05851 -0.08403 C -0.13715 -0.08403 -0.21753 -0.00741 -0.21753 0.07083 C -0.21753 0.03078 -0.25434 -0.06366 -0.29201 -0.06366 C -0.33264 -0.06366 -0.3743 0.06736 -0.3743 0.10671 C -0.3743 0.08657 -0.4033 -0.02523 -0.42361 -0.02523 C -0.44392 -0.02523 -0.45503 0.05046 -0.45503 0.07083 C -0.45503 0.05995 -0.46528 0.05069 -0.475 0.05069 C -0.48524 0.05069 -0.49201 0.13055 -0.49201 0.14097 C -0.49201 0.13472 -0.50052 0.05995 -0.50503 0.05995 C -0.50781 0.05995 -0.5158 0.06481 -0.5158 0.07083 C -0.5158 0.06782 -0.51788 0.06481 -0.52083 0.06481 C -0.52083 0.06458 -0.64548 -0.04121 -0.64548 -0.03797 C -0.64548 -0.04051 -0.52587 0.06782 -0.52864 0.06782 C -0.52864 0.06852 -0.53142 0.06852 -0.53142 0.07083 C -0.53142 0.06944 -0.53142 0.06852 -0.53142 0.06921 C -0.53385 0.06852 -0.53385 0.06921 -0.53385 0.06944 C -0.53663 0.06944 -0.53663 0.06852 -0.53663 0.06921 C -0.53837 0.06852 -0.53837 0.06921 -0.53837 0.06944 " pathEditMode="relative" rAng="0" ptsTypes="fffffffffffffffffff">
                                      <p:cBhvr>
                                        <p:cTn id="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1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C 0.01216 -0.00301 0.05816 -0.00602 0.07396 -0.00602 C 0.17483 -0.00602 0.27865 0.0412 0.27865 0.08843 C 0.27865 0.06458 0.33282 -0.00324 0.38177 -0.00324 C 0.43386 -0.00324 0.48039 0.06481 0.48039 0.08843 C 0.48039 0.07662 0.50625 0.06458 0.53247 0.06458 C 0.55868 0.06458 0.58611 0.11227 0.58611 0.12454 C 0.58611 0.11829 0.61094 0.0412 0.62396 0.0412 C 0.63681 0.0412 0.63629 0.08264 0.63629 0.08843 C 0.63629 0.08518 0.64289 0.08218 0.64914 0.08218 C 0.65261 0.08218 0.66216 0.08518 0.66216 0.08843 C 0.66216 0.08681 0.66546 0.08518 0.66893 0.08518 C 0.66893 0.08495 0.67587 0.08681 0.67587 0.08843 C 0.67587 0.0875 0.67587 0.08681 0.67917 0.08681 C 0.67917 0.08727 0.68264 0.0875 0.68264 0.08843 C 0.68264 0.08796 0.68264 0.0875 0.68264 0.08727 C 0.68611 0.08727 0.68611 0.0875 0.68611 0.08796 C 0.68959 0.08796 0.68959 0.0875 0.68959 0.08727 C 0.69306 0.08727 0.69306 0.0875 0.69306 0.08796 " pathEditMode="relative" rAng="0" ptsTypes="fffffffffffffffffff">
                                      <p:cBhvr>
                                        <p:cTn id="8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902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http://img.webme.com/pic/g/gif-transparent/etoile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357826"/>
            <a:ext cx="1087942" cy="1116385"/>
          </a:xfrm>
          <a:prstGeom prst="rect">
            <a:avLst/>
          </a:prstGeom>
          <a:noFill/>
        </p:spPr>
      </p:pic>
      <p:pic>
        <p:nvPicPr>
          <p:cNvPr id="1028" name="Picture 4" descr="http://img.webme.com/pic/g/gif-transparent/crabere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5715016"/>
            <a:ext cx="1019856" cy="71899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428728" y="6396335"/>
            <a:ext cx="69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C000"/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rgbClr val="FFC000"/>
              </a:solidFill>
              <a:latin typeface="Script MT Bold" pitchFamily="66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3333FF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9938" name="Picture 2" descr="http://img-fotki.yandex.ru/get/4402/28257045.87a/0_7e6cd_6e963647_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898862">
            <a:off x="2753250" y="-393448"/>
            <a:ext cx="5180492" cy="640555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00768"/>
            <a:ext cx="312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Monotype Corsiva" pitchFamily="66" charset="0"/>
              </a:rPr>
              <a:t>Francisco del Olmo-Jazmín</a:t>
            </a:r>
            <a:endParaRPr lang="es-ES" sz="2400" dirty="0"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143900" y="5857892"/>
            <a:ext cx="6973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Script MT Bold" pitchFamily="66" charset="0"/>
              </a:rPr>
              <a:t>Pac-Jaz</a:t>
            </a:r>
            <a:endParaRPr lang="es-ES" sz="1200" dirty="0" smtClean="0">
              <a:solidFill>
                <a:schemeClr val="accent1">
                  <a:lumMod val="40000"/>
                  <a:lumOff val="60000"/>
                </a:schemeClr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CANTO DE SIREN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ENCANTO DE SIRENAS</Template>
  <TotalTime>0</TotalTime>
  <Words>78</Words>
  <Application>Microsoft Office PowerPoint</Application>
  <PresentationFormat>Presentación en pantalla (4:3)</PresentationFormat>
  <Paragraphs>44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ENCANTO DE SIRENAS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2012-06-14T15:53:48Z</dcterms:created>
  <dcterms:modified xsi:type="dcterms:W3CDTF">2012-06-14T15:54:42Z</dcterms:modified>
</cp:coreProperties>
</file>