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"/>
  </p:notesMasterIdLst>
  <p:sldIdLst>
    <p:sldId id="260" r:id="rId3"/>
    <p:sldId id="261" r:id="rId4"/>
    <p:sldId id="262" r:id="rId5"/>
    <p:sldId id="263" r:id="rId6"/>
    <p:sldId id="264" r:id="rId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oWmTtVx3R7GgQVZextl6A==" hashData="P8PuGiUMjg5xWU4A2DqNi832WK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625B56"/>
    <a:srgbClr val="AEA8A4"/>
    <a:srgbClr val="867D76"/>
    <a:srgbClr val="57514D"/>
    <a:srgbClr val="ACA7A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686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1EBE79C-28FF-4CEB-9365-231AAF73A1E7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3D61D01-084B-4D8F-B38C-FD23F8DD9B3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A53BA-86F7-400B-8615-A5FB8E3E930B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FD22DA-EB95-49D6-A793-9E712400F95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B6CF7-1B38-4DD6-8227-7CD430DFC69A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67F7B-6297-4F6E-9DBA-42355F2CE5A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A02B5-CF8B-4341-935E-F17ADD6FD53E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D41172-1882-42C2-BF35-EEE3611F237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8BE78-D1D0-466F-AFAE-D9E5D49CFF3C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EAED3F-7B2C-4627-8AD2-167F78766DE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4AEF32-6336-4087-834B-4C23EE2B2AD0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4F6E6-9A89-48C7-AEDF-BEFD181DE87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EFA1F8-CA7E-4883-89B8-EE240B160119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1A32D7-950F-465D-AEDB-72EA714B71B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0D62A-D28B-4770-A2AE-254DEF757FB8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C2EA6D-7BBB-4CFF-8C2D-9993E493850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3E708-F2B9-424B-BCF6-031DE78D1CA4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0FA09-3EF5-4BF4-B835-4A125CE7223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39F78-C604-43CA-A73E-76BE5EF08F02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38439C-DC97-4F42-8569-02CB40BAB95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81615E-3BBF-492E-99B0-69A9F7F7ADFA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EB9F9-5F4D-4441-AD00-73638E22341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73A87-A5A7-49BA-858A-5FAE8D64213C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42DAD-B72D-49F3-81AB-9CE3F1689A3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u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08FB0E-4BAE-45D2-A1D1-7F4A70E7986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CFA9514-C2AC-4334-90CE-AB0E90C845FC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DE6E1A0-D58C-4D47-8553-326277AEF90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ut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20AF0AB-329A-4655-BE42-1259CC770284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stellmar@gmail.com" TargetMode="Externa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2 Imagen" descr="Presentación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539552" y="2204864"/>
            <a:ext cx="2959465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600" b="1" dirty="0">
                <a:solidFill>
                  <a:srgbClr val="867D76"/>
                </a:solidFill>
                <a:latin typeface="Monotype Corsiva" pitchFamily="66" charset="0"/>
              </a:rPr>
              <a:t>EN  SILENCIO</a:t>
            </a:r>
          </a:p>
        </p:txBody>
      </p:sp>
      <p:sp>
        <p:nvSpPr>
          <p:cNvPr id="2052" name="3 CuadroTexto"/>
          <p:cNvSpPr txBox="1">
            <a:spLocks noChangeArrowheads="1"/>
          </p:cNvSpPr>
          <p:nvPr/>
        </p:nvSpPr>
        <p:spPr bwMode="auto">
          <a:xfrm>
            <a:off x="900113" y="3789363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/>
          </a:p>
        </p:txBody>
      </p:sp>
      <p:sp>
        <p:nvSpPr>
          <p:cNvPr id="16" name="14 Rectángulo"/>
          <p:cNvSpPr>
            <a:spLocks noChangeArrowheads="1"/>
          </p:cNvSpPr>
          <p:nvPr/>
        </p:nvSpPr>
        <p:spPr bwMode="auto">
          <a:xfrm>
            <a:off x="1187624" y="3356992"/>
            <a:ext cx="195047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>
            <a:defPPr>
              <a:defRPr lang="es-E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es-ES" sz="1600" b="1" i="1" dirty="0">
                <a:solidFill>
                  <a:srgbClr val="625B56"/>
                </a:solidFill>
                <a:latin typeface="Calisto MT" pitchFamily="18" charset="0"/>
              </a:rPr>
              <a:t>Candela Martí</a:t>
            </a:r>
          </a:p>
          <a:p>
            <a:pPr algn="ctr"/>
            <a:r>
              <a:rPr lang="es-ES" sz="1600" b="1" i="1" dirty="0" err="1">
                <a:solidFill>
                  <a:srgbClr val="625B56"/>
                </a:solidFill>
                <a:latin typeface="Calisto MT" pitchFamily="18" charset="0"/>
              </a:rPr>
              <a:t>Sant</a:t>
            </a:r>
            <a:r>
              <a:rPr lang="es-ES" sz="1600" b="1" i="1" dirty="0">
                <a:solidFill>
                  <a:srgbClr val="625B56"/>
                </a:solidFill>
                <a:latin typeface="Calisto MT" pitchFamily="18" charset="0"/>
              </a:rPr>
              <a:t> </a:t>
            </a:r>
            <a:r>
              <a:rPr lang="es-ES" sz="1600" b="1" i="1" dirty="0" err="1">
                <a:solidFill>
                  <a:srgbClr val="625B56"/>
                </a:solidFill>
                <a:latin typeface="Calisto MT" pitchFamily="18" charset="0"/>
              </a:rPr>
              <a:t>Cugat</a:t>
            </a:r>
            <a:r>
              <a:rPr lang="es-ES" sz="1600" b="1" i="1" dirty="0">
                <a:solidFill>
                  <a:srgbClr val="625B56"/>
                </a:solidFill>
                <a:latin typeface="Calisto MT" pitchFamily="18" charset="0"/>
              </a:rPr>
              <a:t> del </a:t>
            </a:r>
            <a:r>
              <a:rPr lang="es-ES" sz="1600" b="1" i="1" dirty="0" err="1">
                <a:solidFill>
                  <a:srgbClr val="625B56"/>
                </a:solidFill>
                <a:latin typeface="Calisto MT" pitchFamily="18" charset="0"/>
              </a:rPr>
              <a:t>Vallès</a:t>
            </a:r>
            <a:endParaRPr lang="es-ES" sz="1600" b="1" i="1" dirty="0">
              <a:solidFill>
                <a:srgbClr val="625B56"/>
              </a:solidFill>
              <a:latin typeface="Calisto MT" pitchFamily="18" charset="0"/>
            </a:endParaRPr>
          </a:p>
          <a:p>
            <a:pPr algn="ctr"/>
            <a:r>
              <a:rPr lang="es-ES" sz="1600" i="1" dirty="0">
                <a:solidFill>
                  <a:srgbClr val="625B56"/>
                </a:solidFill>
                <a:latin typeface="Calisto MT" pitchFamily="18" charset="0"/>
              </a:rPr>
              <a:t>      - Barcelona -</a:t>
            </a:r>
          </a:p>
        </p:txBody>
      </p:sp>
      <p:sp>
        <p:nvSpPr>
          <p:cNvPr id="18" name="17 CuadroTexto"/>
          <p:cNvSpPr txBox="1"/>
          <p:nvPr/>
        </p:nvSpPr>
        <p:spPr>
          <a:xfrm>
            <a:off x="6876256" y="4869160"/>
            <a:ext cx="931665" cy="261610"/>
          </a:xfrm>
          <a:prstGeom prst="rect">
            <a:avLst/>
          </a:prstGeom>
          <a:solidFill>
            <a:srgbClr val="AEA8A4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1100" dirty="0">
                <a:solidFill>
                  <a:srgbClr val="625B56"/>
                </a:solidFill>
                <a:latin typeface="Monotype Corsiva" pitchFamily="66" charset="0"/>
              </a:rPr>
              <a:t>Manolo Fuster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2060848"/>
            <a:ext cx="9144000" cy="4797152"/>
          </a:xfrm>
          <a:prstGeom prst="rect">
            <a:avLst/>
          </a:prstGeom>
          <a:solidFill>
            <a:srgbClr val="AEA8A4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rgbClr val="867D76"/>
              </a:solidFill>
            </a:endParaRPr>
          </a:p>
        </p:txBody>
      </p:sp>
      <p:sp>
        <p:nvSpPr>
          <p:cNvPr id="2060" name="13 CuadroTexto"/>
          <p:cNvSpPr txBox="1">
            <a:spLocks noChangeArrowheads="1"/>
          </p:cNvSpPr>
          <p:nvPr/>
        </p:nvSpPr>
        <p:spPr bwMode="auto">
          <a:xfrm>
            <a:off x="8027988" y="404813"/>
            <a:ext cx="5842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200" b="1">
                <a:solidFill>
                  <a:srgbClr val="57514D"/>
                </a:solidFill>
                <a:latin typeface="Monotype Corsiva" pitchFamily="66" charset="0"/>
              </a:rPr>
              <a:t>by Mar</a:t>
            </a:r>
          </a:p>
        </p:txBody>
      </p:sp>
      <p:sp>
        <p:nvSpPr>
          <p:cNvPr id="7" name="6 Pentágono"/>
          <p:cNvSpPr/>
          <p:nvPr/>
        </p:nvSpPr>
        <p:spPr>
          <a:xfrm rot="5400000">
            <a:off x="1678773" y="-1678773"/>
            <a:ext cx="5786454" cy="9144000"/>
          </a:xfrm>
          <a:prstGeom prst="homePlate">
            <a:avLst/>
          </a:prstGeom>
          <a:solidFill>
            <a:srgbClr val="867D7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rgbClr val="ACA7A3"/>
              </a:solidFill>
            </a:endParaRPr>
          </a:p>
        </p:txBody>
      </p:sp>
      <p:sp>
        <p:nvSpPr>
          <p:cNvPr id="8" name="7 Pentágono"/>
          <p:cNvSpPr/>
          <p:nvPr/>
        </p:nvSpPr>
        <p:spPr>
          <a:xfrm rot="5400000">
            <a:off x="1685645" y="2382299"/>
            <a:ext cx="5764730" cy="1000132"/>
          </a:xfrm>
          <a:prstGeom prst="homePlate">
            <a:avLst>
              <a:gd name="adj" fmla="val 37389"/>
            </a:avLst>
          </a:prstGeom>
          <a:solidFill>
            <a:srgbClr val="ACA7A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Pentágono"/>
          <p:cNvSpPr/>
          <p:nvPr/>
        </p:nvSpPr>
        <p:spPr>
          <a:xfrm rot="5400000">
            <a:off x="1678488" y="2749496"/>
            <a:ext cx="5786454" cy="287462"/>
          </a:xfrm>
          <a:prstGeom prst="homePlate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1691680" y="1124744"/>
            <a:ext cx="984565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b="1" dirty="0">
                <a:solidFill>
                  <a:srgbClr val="867D76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251520" y="2060848"/>
            <a:ext cx="3764172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b="1" dirty="0">
                <a:solidFill>
                  <a:srgbClr val="867D76"/>
                </a:solidFill>
                <a:latin typeface="Monotype Corsiva" pitchFamily="66" charset="0"/>
              </a:rPr>
              <a:t>Difundiendo Poesía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6732240" y="5445224"/>
            <a:ext cx="2036135" cy="46166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400" b="1" dirty="0">
                <a:solidFill>
                  <a:srgbClr val="867D76"/>
                </a:solidFill>
                <a:latin typeface="Monotype Corsiva" pitchFamily="66" charset="0"/>
              </a:rPr>
              <a:t>Sin fines de lucro</a:t>
            </a:r>
          </a:p>
        </p:txBody>
      </p:sp>
      <p:pic>
        <p:nvPicPr>
          <p:cNvPr id="13" name="12 Imagen" descr="Annytubes_abanico 37_05_10_201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113" y="4149725"/>
            <a:ext cx="2973387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3406">
    <p:cut/>
    <p:sndAc>
      <p:stSnd>
        <p:snd r:embed="rId2" name="ladyg 2.26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5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2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1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1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3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Presentación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6443663" y="1844675"/>
            <a:ext cx="1657350" cy="2808288"/>
          </a:xfrm>
          <a:prstGeom prst="rect">
            <a:avLst/>
          </a:prstGeom>
          <a:blipFill>
            <a:blip r:embed="rId3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6444208" y="1844824"/>
            <a:ext cx="1656184" cy="2808312"/>
          </a:xfrm>
          <a:prstGeom prst="frame">
            <a:avLst>
              <a:gd name="adj1" fmla="val 2216"/>
            </a:avLst>
          </a:prstGeom>
          <a:solidFill>
            <a:schemeClr val="bg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443663" y="1844675"/>
            <a:ext cx="1657350" cy="2808288"/>
          </a:xfrm>
          <a:prstGeom prst="rect">
            <a:avLst/>
          </a:prstGeom>
          <a:blipFill>
            <a:blip r:embed="rId3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6443663" y="1844675"/>
            <a:ext cx="1657350" cy="2808288"/>
          </a:xfrm>
          <a:prstGeom prst="rect">
            <a:avLst/>
          </a:prstGeom>
          <a:blipFill>
            <a:blip r:embed="rId4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6443663" y="1844675"/>
            <a:ext cx="1657350" cy="2808288"/>
          </a:xfrm>
          <a:prstGeom prst="rect">
            <a:avLst/>
          </a:prstGeom>
          <a:blipFill>
            <a:blip r:embed="rId5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6443663" y="1844675"/>
            <a:ext cx="1657350" cy="2808288"/>
          </a:xfrm>
          <a:prstGeom prst="rect">
            <a:avLst/>
          </a:prstGeom>
          <a:blipFill>
            <a:blip r:embed="rId6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6443663" y="1844675"/>
            <a:ext cx="1657350" cy="2808288"/>
          </a:xfrm>
          <a:prstGeom prst="rect">
            <a:avLst/>
          </a:prstGeom>
          <a:blipFill>
            <a:blip r:embed="rId7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6443663" y="1844675"/>
            <a:ext cx="1657350" cy="2808288"/>
          </a:xfrm>
          <a:prstGeom prst="rect">
            <a:avLst/>
          </a:prstGeom>
          <a:blipFill>
            <a:blip r:embed="rId8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6443663" y="1844675"/>
            <a:ext cx="1657350" cy="2808288"/>
          </a:xfrm>
          <a:prstGeom prst="rect">
            <a:avLst/>
          </a:prstGeom>
          <a:blipFill>
            <a:blip r:embed="rId9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2" name="11 Marco"/>
          <p:cNvSpPr/>
          <p:nvPr/>
        </p:nvSpPr>
        <p:spPr>
          <a:xfrm>
            <a:off x="6444208" y="1844824"/>
            <a:ext cx="1656184" cy="2808312"/>
          </a:xfrm>
          <a:prstGeom prst="frame">
            <a:avLst>
              <a:gd name="adj1" fmla="val 3248"/>
            </a:avLst>
          </a:prstGeom>
          <a:solidFill>
            <a:srgbClr val="AEA8A4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323528" y="476672"/>
            <a:ext cx="2956259" cy="107721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rgbClr val="57514D"/>
                </a:solidFill>
                <a:latin typeface="Monotype Corsiva" pitchFamily="66" charset="0"/>
              </a:rPr>
              <a:t>Se enardece mi alma cuando llegas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rgbClr val="57514D"/>
                </a:solidFill>
                <a:latin typeface="Monotype Corsiva" pitchFamily="66" charset="0"/>
              </a:rPr>
              <a:t>y perturbas con descaro mi razón.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rgbClr val="57514D"/>
                </a:solidFill>
                <a:latin typeface="Monotype Corsiva" pitchFamily="66" charset="0"/>
              </a:rPr>
              <a:t>En silencio,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rgbClr val="57514D"/>
                </a:solidFill>
                <a:latin typeface="Monotype Corsiva" pitchFamily="66" charset="0"/>
              </a:rPr>
              <a:t>agitas mis aguas más profundas, amor.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323528" y="1484784"/>
            <a:ext cx="2759089" cy="107721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rgbClr val="57514D"/>
                </a:solidFill>
                <a:latin typeface="Monotype Corsiva" pitchFamily="66" charset="0"/>
              </a:rPr>
              <a:t>¿Cómo decirte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rgbClr val="57514D"/>
                </a:solidFill>
                <a:latin typeface="Monotype Corsiva" pitchFamily="66" charset="0"/>
              </a:rPr>
              <a:t>que no soy nada sin ti?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rgbClr val="57514D"/>
                </a:solidFill>
                <a:latin typeface="Monotype Corsiva" pitchFamily="66" charset="0"/>
              </a:rPr>
              <a:t>Ese ignoto placer que me despiertas,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rgbClr val="57514D"/>
                </a:solidFill>
                <a:latin typeface="Monotype Corsiva" pitchFamily="66" charset="0"/>
              </a:rPr>
              <a:t>ese velo de locura que me cubre</a:t>
            </a:r>
          </a:p>
        </p:txBody>
      </p:sp>
      <p:sp>
        <p:nvSpPr>
          <p:cNvPr id="15" name="14 CuadroTexto"/>
          <p:cNvSpPr txBox="1"/>
          <p:nvPr/>
        </p:nvSpPr>
        <p:spPr>
          <a:xfrm>
            <a:off x="251520" y="2492896"/>
            <a:ext cx="3021981" cy="107721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rgbClr val="57514D"/>
                </a:solidFill>
                <a:latin typeface="Monotype Corsiva" pitchFamily="66" charset="0"/>
              </a:rPr>
              <a:t>en tu presencia,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rgbClr val="57514D"/>
                </a:solidFill>
                <a:latin typeface="Monotype Corsiva" pitchFamily="66" charset="0"/>
              </a:rPr>
              <a:t>es parte de mi sangre, ya.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rgbClr val="57514D"/>
                </a:solidFill>
                <a:latin typeface="Monotype Corsiva" pitchFamily="66" charset="0"/>
              </a:rPr>
              <a:t>La memoria ha olvidado otras pasiones,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rgbClr val="57514D"/>
                </a:solidFill>
                <a:latin typeface="Monotype Corsiva" pitchFamily="66" charset="0"/>
              </a:rPr>
              <a:t>otras  sendas sembradas de delirio</a:t>
            </a:r>
            <a:r>
              <a:rPr lang="es-ES" sz="1600" b="1" dirty="0">
                <a:solidFill>
                  <a:srgbClr val="57514D"/>
                </a:solidFill>
                <a:latin typeface="+mn-lt"/>
              </a:rPr>
              <a:t>.</a:t>
            </a:r>
          </a:p>
        </p:txBody>
      </p:sp>
      <p:sp>
        <p:nvSpPr>
          <p:cNvPr id="16" name="15 CuadroTexto"/>
          <p:cNvSpPr txBox="1"/>
          <p:nvPr/>
        </p:nvSpPr>
        <p:spPr>
          <a:xfrm>
            <a:off x="323528" y="3501008"/>
            <a:ext cx="2520280" cy="107721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rgbClr val="57514D"/>
                </a:solidFill>
                <a:latin typeface="Monotype Corsiva" pitchFamily="66" charset="0"/>
              </a:rPr>
              <a:t>Ahora, sólo tu voz teje mi tierra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rgbClr val="57514D"/>
                </a:solidFill>
                <a:latin typeface="Monotype Corsiva" pitchFamily="66" charset="0"/>
              </a:rPr>
              <a:t>de esplendor;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rgbClr val="57514D"/>
                </a:solidFill>
                <a:latin typeface="Monotype Corsiva" pitchFamily="66" charset="0"/>
              </a:rPr>
              <a:t>sólo ella abre surcos en mí,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rgbClr val="57514D"/>
                </a:solidFill>
                <a:latin typeface="Monotype Corsiva" pitchFamily="66" charset="0"/>
              </a:rPr>
              <a:t>arañando segundos a la vida.</a:t>
            </a:r>
          </a:p>
        </p:txBody>
      </p:sp>
      <p:sp>
        <p:nvSpPr>
          <p:cNvPr id="17" name="16 CuadroTexto"/>
          <p:cNvSpPr txBox="1"/>
          <p:nvPr/>
        </p:nvSpPr>
        <p:spPr>
          <a:xfrm>
            <a:off x="323528" y="4509120"/>
            <a:ext cx="2460931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rgbClr val="57514D"/>
                </a:solidFill>
                <a:latin typeface="Monotype Corsiva" pitchFamily="66" charset="0"/>
              </a:rPr>
              <a:t>Y en el mapa fugaz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rgbClr val="57514D"/>
                </a:solidFill>
                <a:latin typeface="Monotype Corsiva" pitchFamily="66" charset="0"/>
              </a:rPr>
              <a:t>de nuestras geografías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rgbClr val="57514D"/>
                </a:solidFill>
                <a:latin typeface="Monotype Corsiva" pitchFamily="66" charset="0"/>
              </a:rPr>
              <a:t>se alborozan las aves del placer.</a:t>
            </a:r>
          </a:p>
        </p:txBody>
      </p:sp>
      <p:sp>
        <p:nvSpPr>
          <p:cNvPr id="18" name="17 CuadroTexto"/>
          <p:cNvSpPr txBox="1"/>
          <p:nvPr/>
        </p:nvSpPr>
        <p:spPr>
          <a:xfrm>
            <a:off x="827584" y="5373216"/>
            <a:ext cx="1378904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b="1" dirty="0">
                <a:solidFill>
                  <a:srgbClr val="AEA8A4"/>
                </a:solidFill>
                <a:latin typeface="Monotype Corsiva" pitchFamily="66" charset="0"/>
              </a:rPr>
              <a:t>Candela Martí</a:t>
            </a:r>
          </a:p>
        </p:txBody>
      </p:sp>
      <p:sp>
        <p:nvSpPr>
          <p:cNvPr id="3105" name="18 CuadroTexto"/>
          <p:cNvSpPr txBox="1">
            <a:spLocks noChangeArrowheads="1"/>
          </p:cNvSpPr>
          <p:nvPr/>
        </p:nvSpPr>
        <p:spPr bwMode="auto">
          <a:xfrm>
            <a:off x="8027988" y="404813"/>
            <a:ext cx="5842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200" b="1">
                <a:solidFill>
                  <a:srgbClr val="57514D"/>
                </a:solidFill>
                <a:latin typeface="Monotype Corsiva" pitchFamily="66" charset="0"/>
              </a:rPr>
              <a:t>by Mar</a:t>
            </a:r>
          </a:p>
        </p:txBody>
      </p:sp>
      <p:sp>
        <p:nvSpPr>
          <p:cNvPr id="3106" name="20 CuadroTexto"/>
          <p:cNvSpPr txBox="1">
            <a:spLocks noChangeArrowheads="1"/>
          </p:cNvSpPr>
          <p:nvPr/>
        </p:nvSpPr>
        <p:spPr bwMode="auto">
          <a:xfrm>
            <a:off x="4932363" y="6308725"/>
            <a:ext cx="528637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200">
                <a:solidFill>
                  <a:srgbClr val="625B56"/>
                </a:solidFill>
                <a:latin typeface="Monotype Corsiva" pitchFamily="66" charset="0"/>
              </a:rPr>
              <a:t>Min@</a:t>
            </a:r>
          </a:p>
        </p:txBody>
      </p:sp>
    </p:spTree>
  </p:cSld>
  <p:clrMapOvr>
    <a:masterClrMapping/>
  </p:clrMapOvr>
  <p:transition spd="slow" advClick="0" advTm="89703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17" presetClass="exit" presetSubtype="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8000"/>
                            </p:stCondLst>
                            <p:childTnLst>
                              <p:par>
                                <p:cTn id="37" presetID="17" presetClass="exit" presetSubtype="8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2000"/>
                            </p:stCondLst>
                            <p:childTnLst>
                              <p:par>
                                <p:cTn id="53" presetID="17" presetClass="exit" presetSubtype="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6000"/>
                            </p:stCondLst>
                            <p:childTnLst>
                              <p:par>
                                <p:cTn id="69" presetID="17" presetClass="exit" presetSubtype="8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1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0"/>
                            </p:stCondLst>
                            <p:childTnLst>
                              <p:par>
                                <p:cTn id="85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2000"/>
                            </p:stCondLst>
                            <p:childTnLst>
                              <p:par>
                                <p:cTn id="101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Presentación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6443663" y="1844675"/>
            <a:ext cx="1657350" cy="2808288"/>
          </a:xfrm>
          <a:prstGeom prst="rect">
            <a:avLst/>
          </a:prstGeom>
          <a:blipFill>
            <a:blip r:embed="rId3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6444208" y="1844824"/>
            <a:ext cx="1656184" cy="2808312"/>
          </a:xfrm>
          <a:prstGeom prst="frame">
            <a:avLst>
              <a:gd name="adj1" fmla="val 2216"/>
            </a:avLst>
          </a:prstGeom>
          <a:solidFill>
            <a:schemeClr val="bg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443663" y="1844675"/>
            <a:ext cx="1657350" cy="2808288"/>
          </a:xfrm>
          <a:prstGeom prst="rect">
            <a:avLst/>
          </a:prstGeom>
          <a:blipFill>
            <a:blip r:embed="rId3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6443663" y="1844675"/>
            <a:ext cx="1657350" cy="2808288"/>
          </a:xfrm>
          <a:prstGeom prst="rect">
            <a:avLst/>
          </a:prstGeom>
          <a:blipFill>
            <a:blip r:embed="rId4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105" name="18 CuadroTexto"/>
          <p:cNvSpPr txBox="1">
            <a:spLocks noChangeArrowheads="1"/>
          </p:cNvSpPr>
          <p:nvPr/>
        </p:nvSpPr>
        <p:spPr bwMode="auto">
          <a:xfrm>
            <a:off x="8027988" y="404813"/>
            <a:ext cx="5842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200" b="1">
                <a:solidFill>
                  <a:srgbClr val="57514D"/>
                </a:solidFill>
                <a:latin typeface="Monotype Corsiva" pitchFamily="66" charset="0"/>
              </a:rPr>
              <a:t>by Mar</a:t>
            </a:r>
          </a:p>
        </p:txBody>
      </p:sp>
      <p:sp>
        <p:nvSpPr>
          <p:cNvPr id="20" name="19 CuadroTexto"/>
          <p:cNvSpPr txBox="1">
            <a:spLocks noChangeArrowheads="1"/>
          </p:cNvSpPr>
          <p:nvPr/>
        </p:nvSpPr>
        <p:spPr bwMode="auto">
          <a:xfrm>
            <a:off x="323850" y="5300663"/>
            <a:ext cx="2519363" cy="93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100">
                <a:solidFill>
                  <a:srgbClr val="57514D"/>
                </a:solidFill>
                <a:latin typeface="Monotype Corsiva" pitchFamily="66" charset="0"/>
              </a:rPr>
              <a:t>Manolo Fuster  Nació en Meliana, Valencia, España el 3 de noviembre de 1946.</a:t>
            </a:r>
          </a:p>
          <a:p>
            <a:pPr algn="ctr"/>
            <a:r>
              <a:rPr lang="es-ES" sz="1100">
                <a:solidFill>
                  <a:srgbClr val="57514D"/>
                </a:solidFill>
                <a:latin typeface="Monotype Corsiva" pitchFamily="66" charset="0"/>
              </a:rPr>
              <a:t>TÉCNICA: Plumilla con tintas de color sobre papel Arches</a:t>
            </a:r>
          </a:p>
          <a:p>
            <a:pPr algn="ctr"/>
            <a:endParaRPr lang="es-ES" sz="1100">
              <a:latin typeface="Monotype Corsiva" pitchFamily="66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1043608" y="4077072"/>
            <a:ext cx="984565" cy="70788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000" dirty="0">
                <a:solidFill>
                  <a:srgbClr val="867D76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23" name="22 CuadroTexto">
            <a:hlinkClick r:id="rId5"/>
          </p:cNvPr>
          <p:cNvSpPr txBox="1"/>
          <p:nvPr/>
        </p:nvSpPr>
        <p:spPr>
          <a:xfrm>
            <a:off x="827584" y="6237312"/>
            <a:ext cx="1622560" cy="33855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600" dirty="0">
                <a:solidFill>
                  <a:srgbClr val="625B56"/>
                </a:solidFill>
                <a:latin typeface="Monotype Corsiva" pitchFamily="66" charset="0"/>
              </a:rPr>
              <a:t>stellmar@gmail.com</a:t>
            </a:r>
          </a:p>
        </p:txBody>
      </p:sp>
      <p:sp>
        <p:nvSpPr>
          <p:cNvPr id="24" name="23 Marco"/>
          <p:cNvSpPr/>
          <p:nvPr/>
        </p:nvSpPr>
        <p:spPr>
          <a:xfrm>
            <a:off x="6444208" y="1844824"/>
            <a:ext cx="1656184" cy="2808312"/>
          </a:xfrm>
          <a:prstGeom prst="frame">
            <a:avLst>
              <a:gd name="adj1" fmla="val 3248"/>
            </a:avLst>
          </a:prstGeom>
          <a:solidFill>
            <a:srgbClr val="AEA8A4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119" name="24 CuadroTexto"/>
          <p:cNvSpPr txBox="1">
            <a:spLocks noChangeArrowheads="1"/>
          </p:cNvSpPr>
          <p:nvPr/>
        </p:nvSpPr>
        <p:spPr bwMode="auto">
          <a:xfrm>
            <a:off x="4932363" y="6308725"/>
            <a:ext cx="528637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200">
                <a:solidFill>
                  <a:srgbClr val="625B56"/>
                </a:solidFill>
                <a:latin typeface="Monotype Corsiva" pitchFamily="66" charset="0"/>
              </a:rPr>
              <a:t>Min@</a:t>
            </a:r>
          </a:p>
        </p:txBody>
      </p:sp>
      <p:sp>
        <p:nvSpPr>
          <p:cNvPr id="4120" name="25 Marcador de fecha"/>
          <p:cNvSpPr>
            <a:spLocks noGrp="1"/>
          </p:cNvSpPr>
          <p:nvPr>
            <p:ph type="dt" sz="quarter" idx="10"/>
          </p:nvPr>
        </p:nvSpPr>
        <p:spPr bwMode="auto">
          <a:xfrm>
            <a:off x="7667625" y="6165850"/>
            <a:ext cx="21336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mtClean="0">
                <a:solidFill>
                  <a:srgbClr val="625B56"/>
                </a:solidFill>
                <a:latin typeface="Monotype Corsiva" pitchFamily="66" charset="0"/>
              </a:rPr>
              <a:t>07/07/2015</a:t>
            </a:r>
          </a:p>
        </p:txBody>
      </p:sp>
      <p:sp>
        <p:nvSpPr>
          <p:cNvPr id="15" name="14 CuadroTexto"/>
          <p:cNvSpPr txBox="1"/>
          <p:nvPr/>
        </p:nvSpPr>
        <p:spPr>
          <a:xfrm>
            <a:off x="6876256" y="4869160"/>
            <a:ext cx="931665" cy="261610"/>
          </a:xfrm>
          <a:prstGeom prst="rect">
            <a:avLst/>
          </a:prstGeom>
          <a:solidFill>
            <a:srgbClr val="AEA8A4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1100" dirty="0">
                <a:solidFill>
                  <a:srgbClr val="625B56"/>
                </a:solidFill>
                <a:latin typeface="Monotype Corsiva" pitchFamily="66" charset="0"/>
              </a:rPr>
              <a:t>Manolo Fuster</a:t>
            </a:r>
          </a:p>
        </p:txBody>
      </p:sp>
    </p:spTree>
  </p:cSld>
  <p:clrMapOvr>
    <a:masterClrMapping/>
  </p:clrMapOvr>
  <p:transition spd="slow" advClick="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22" grpId="1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</TotalTime>
  <Words>236</Words>
  <Application>Microsoft Office PowerPoint</Application>
  <PresentationFormat>Presentación en pantalla (4:3)</PresentationFormat>
  <Paragraphs>67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</vt:i4>
      </vt:variant>
    </vt:vector>
  </HeadingPairs>
  <TitlesOfParts>
    <vt:vector size="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</dc:creator>
  <cp:lastModifiedBy>Mar</cp:lastModifiedBy>
  <cp:revision>41</cp:revision>
  <dcterms:created xsi:type="dcterms:W3CDTF">2015-07-06T16:11:31Z</dcterms:created>
  <dcterms:modified xsi:type="dcterms:W3CDTF">2015-07-14T21:50:27Z</dcterms:modified>
</cp:coreProperties>
</file>