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5"/>
  </p:notesMasterIdLst>
  <p:sldIdLst>
    <p:sldId id="258" r:id="rId3"/>
    <p:sldId id="256" r:id="rId4"/>
  </p:sldIdLst>
  <p:sldSz cx="12192000" cy="6858000"/>
  <p:notesSz cx="6858000" cy="9144000"/>
  <p:embeddedFontLst>
    <p:embeddedFont>
      <p:font typeface="Kristen ITC" panose="03050502040202030202" pitchFamily="66" charset="0"/>
      <p:regular r:id="rId6"/>
    </p:embeddedFont>
    <p:embeddedFont>
      <p:font typeface="Poor Richard" panose="02080502050505020702" pitchFamily="18" charset="0"/>
      <p:regular r:id="rId7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nPTpaAZse5Ins07QwmXw==" hashData="4iX4hYidr3LBSknoRiCyn9WGyHe56aAfoEJ/NRVQT7eVA02SW7Fz+uhnfKhNdF22f4xWKiOuUbwXQP3VYjwh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AAA6"/>
    <a:srgbClr val="C98E8A"/>
    <a:srgbClr val="DF9BC8"/>
    <a:srgbClr val="943D71"/>
    <a:srgbClr val="6F4680"/>
    <a:srgbClr val="505475"/>
    <a:srgbClr val="4A4A48"/>
    <a:srgbClr val="444442"/>
    <a:srgbClr val="585856"/>
    <a:srgbClr val="E8A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116" y="5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84163-33FD-437F-BFA7-2759DB03E761}" type="datetimeFigureOut">
              <a:rPr lang="es-UY" smtClean="0"/>
              <a:pPr/>
              <a:t>8/12/2024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E26F5-27F6-41CE-BE2E-631E3F294B6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E26F5-27F6-41CE-BE2E-631E3F294B69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86972-F96E-45C8-8531-CD2B5CF5959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17010-6EE2-4723-B4AB-168355167F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757A9-E841-4528-9B7B-1447BED96B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6CF7D-528F-4649-948F-F95899A9B7F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C8557-5B49-4533-B2B8-1D4AD603714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BECA2-5750-49B8-ABF4-8265FBD2186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B4F38-FBB2-44D2-A4FE-20AB0ADDBF6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03404-E3CE-49E1-AAB8-9B83EFD5B71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E021E-D1EA-4B0B-9551-BE0A5B0DCB5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FB1DA-5060-4DC7-AD27-0B23634B842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52FB8-6629-4DAE-93E1-F785B58930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894E4A-F108-3603-A0CE-2A51DBF7F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0391E32-FE52-DFF9-08F9-AB52AFBE0D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27DBF1-E9CD-928D-B912-92B87041E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E8DCD4"/>
            </a:gs>
            <a:gs pos="100000">
              <a:srgbClr val="67676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5A2809-67C0-4696-B4F0-F7A49A70799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ED10E3D-4B0F-5112-582F-739BEEA662A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7338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11" Type="http://schemas.openxmlformats.org/officeDocument/2006/relationships/image" Target="../media/image7.png"/><Relationship Id="rId5" Type="http://schemas.openxmlformats.org/officeDocument/2006/relationships/image" Target="../media/image1.jp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">
            <a:extLst>
              <a:ext uri="{FF2B5EF4-FFF2-40B4-BE49-F238E27FC236}">
                <a16:creationId xmlns:a16="http://schemas.microsoft.com/office/drawing/2014/main" id="{7BFD59A6-DA7C-4C8A-B5E3-004D10DBA1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26733" y="277485"/>
            <a:ext cx="5181600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F29B7E47-566C-4060-BA1F-77630E679720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 Box 32">
            <a:extLst>
              <a:ext uri="{FF2B5EF4-FFF2-40B4-BE49-F238E27FC236}">
                <a16:creationId xmlns:a16="http://schemas.microsoft.com/office/drawing/2014/main" id="{FE4BED50-61D2-42CD-B508-F01961E14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69465"/>
            <a:ext cx="455506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n-US" sz="6600" b="1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 el silencio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B9938C1-4177-8291-9D35-A523B0D63C79}"/>
              </a:ext>
            </a:extLst>
          </p:cNvPr>
          <p:cNvSpPr/>
          <p:nvPr/>
        </p:nvSpPr>
        <p:spPr>
          <a:xfrm>
            <a:off x="152400" y="533400"/>
            <a:ext cx="11506200" cy="6096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4806F444-C82E-4A28-D89E-680ED50BACF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17" b="7189"/>
          <a:stretch/>
        </p:blipFill>
        <p:spPr>
          <a:xfrm>
            <a:off x="152400" y="533400"/>
            <a:ext cx="11506200" cy="6096000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5D51A4DA-86F6-2C88-A5EE-790CA657821E}"/>
              </a:ext>
            </a:extLst>
          </p:cNvPr>
          <p:cNvSpPr txBox="1"/>
          <p:nvPr/>
        </p:nvSpPr>
        <p:spPr>
          <a:xfrm>
            <a:off x="1295400" y="2172206"/>
            <a:ext cx="314293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 el silencio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siento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pasar hora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tras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hora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como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un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cortejo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lento,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acompasado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y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frío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¡Ah,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cuando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tú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estás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lejos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de mi alma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todo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llora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,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y al rumor de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tus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pasos hasta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sueños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sonrío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!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5DA28F6A-1691-7A65-E5A0-3B6917BBE099}"/>
              </a:ext>
            </a:extLst>
          </p:cNvPr>
          <p:cNvSpPr/>
          <p:nvPr/>
        </p:nvSpPr>
        <p:spPr>
          <a:xfrm>
            <a:off x="228599" y="914400"/>
            <a:ext cx="11049001" cy="5562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B89AC4F6-B215-AF5A-C163-AF0710EE36A6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5" b="3334"/>
          <a:stretch/>
        </p:blipFill>
        <p:spPr>
          <a:xfrm>
            <a:off x="228599" y="914400"/>
            <a:ext cx="11049001" cy="5562600"/>
          </a:xfrm>
          <a:prstGeom prst="rect">
            <a:avLst/>
          </a:prstGeom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B56B383E-51FC-E904-E3EB-86C951426C39}"/>
              </a:ext>
            </a:extLst>
          </p:cNvPr>
          <p:cNvSpPr txBox="1"/>
          <p:nvPr/>
        </p:nvSpPr>
        <p:spPr>
          <a:xfrm>
            <a:off x="8305800" y="1419285"/>
            <a:ext cx="2667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Yo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sé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que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volverás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, que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brillará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otra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aurora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mi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horizonte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grave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como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un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sueño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sombrío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;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Revivirá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mis bosques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tu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gran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risa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sonora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que los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cruzaba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alegre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como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el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cristal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de un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río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CC23A0B4-D308-EEB0-A79B-5D8FBD9DAADA}"/>
              </a:ext>
            </a:extLst>
          </p:cNvPr>
          <p:cNvSpPr/>
          <p:nvPr/>
        </p:nvSpPr>
        <p:spPr>
          <a:xfrm>
            <a:off x="381000" y="1181100"/>
            <a:ext cx="10515600" cy="51435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0126440A-A8A5-3587-9789-D672ABCF20F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1000" y="1181100"/>
            <a:ext cx="10515600" cy="5143500"/>
          </a:xfrm>
          <a:prstGeom prst="rect">
            <a:avLst/>
          </a:prstGeom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DE9B1951-8CDD-4C1C-717B-B326D93C3325}"/>
              </a:ext>
            </a:extLst>
          </p:cNvPr>
          <p:cNvSpPr txBox="1"/>
          <p:nvPr/>
        </p:nvSpPr>
        <p:spPr>
          <a:xfrm>
            <a:off x="762000" y="2414022"/>
            <a:ext cx="279191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Un día, al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encontrarnos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tristes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en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el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camino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yo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puse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entre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tus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manos mi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pálido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destino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.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¡Y nada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más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hermoso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jamás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han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de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ofrecerte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!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C9A5AFBB-84DA-200A-081A-F5EC8D415FC6}"/>
              </a:ext>
            </a:extLst>
          </p:cNvPr>
          <p:cNvSpPr/>
          <p:nvPr/>
        </p:nvSpPr>
        <p:spPr>
          <a:xfrm>
            <a:off x="533399" y="1600199"/>
            <a:ext cx="10058401" cy="458158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D2A63FAF-D221-9882-ADED-46684F6EC708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" b="14521"/>
          <a:stretch/>
        </p:blipFill>
        <p:spPr>
          <a:xfrm>
            <a:off x="533400" y="1600199"/>
            <a:ext cx="10058400" cy="4581585"/>
          </a:xfrm>
          <a:prstGeom prst="rect">
            <a:avLst/>
          </a:prstGeom>
        </p:spPr>
      </p:pic>
      <p:sp>
        <p:nvSpPr>
          <p:cNvPr id="41" name="CuadroTexto 40">
            <a:extLst>
              <a:ext uri="{FF2B5EF4-FFF2-40B4-BE49-F238E27FC236}">
                <a16:creationId xmlns:a16="http://schemas.microsoft.com/office/drawing/2014/main" id="{7F454882-199D-ACD8-2B8F-C1CA979CBA45}"/>
              </a:ext>
            </a:extLst>
          </p:cNvPr>
          <p:cNvSpPr txBox="1"/>
          <p:nvPr/>
        </p:nvSpPr>
        <p:spPr>
          <a:xfrm>
            <a:off x="672905" y="1981200"/>
            <a:ext cx="374669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Mi alma es,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frente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a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tu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alma,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como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el mar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frente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al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cielo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: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Pasarán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entre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ellas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,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cual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la sombra de un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vuelo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,</a:t>
            </a:r>
            <a:b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</a:b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la Tormenta y el </a:t>
            </a:r>
            <a:r>
              <a:rPr lang="en-US" sz="2400" i="1" dirty="0" err="1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Tiempo</a:t>
            </a:r>
            <a:r>
              <a:rPr lang="en-US" sz="2400" i="1" dirty="0">
                <a:solidFill>
                  <a:schemeClr val="bg1"/>
                </a:solidFill>
                <a:latin typeface="Poor Richard" panose="02080502050505020702" pitchFamily="18" charset="0"/>
                <a:cs typeface="Calibri" panose="020F0502020204030204" pitchFamily="34" charset="0"/>
              </a:rPr>
              <a:t> y la Vida y la Muerte!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73364D75-56E7-37DB-A8F0-08B52D86F348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48"/>
            <a:ext cx="12192000" cy="7072952"/>
          </a:xfrm>
          <a:prstGeom prst="rect">
            <a:avLst/>
          </a:prstGeom>
        </p:spPr>
      </p:pic>
      <p:pic>
        <p:nvPicPr>
          <p:cNvPr id="2" name="audio1">
            <a:hlinkClick r:id="" action="ppaction://media"/>
            <a:extLst>
              <a:ext uri="{FF2B5EF4-FFF2-40B4-BE49-F238E27FC236}">
                <a16:creationId xmlns:a16="http://schemas.microsoft.com/office/drawing/2014/main" id="{25622C22-A4AF-D44C-A167-AEF726531E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239000" y="7924800"/>
            <a:ext cx="609600" cy="6096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9FCE0E1-70E3-5353-B62E-4C5F2FBF899A}"/>
              </a:ext>
            </a:extLst>
          </p:cNvPr>
          <p:cNvSpPr txBox="1"/>
          <p:nvPr/>
        </p:nvSpPr>
        <p:spPr>
          <a:xfrm>
            <a:off x="9182099" y="5492221"/>
            <a:ext cx="1790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i="1" dirty="0" err="1">
                <a:solidFill>
                  <a:schemeClr val="bg1"/>
                </a:solidFill>
                <a:latin typeface="Poor Richard" panose="02080502050505020702" pitchFamily="18" charset="0"/>
              </a:rPr>
              <a:t>jrvg</a:t>
            </a:r>
            <a:endParaRPr lang="es-ES" sz="36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F7AB093-56DA-00A8-EA19-1888A7CB7A85}"/>
              </a:ext>
            </a:extLst>
          </p:cNvPr>
          <p:cNvSpPr txBox="1"/>
          <p:nvPr/>
        </p:nvSpPr>
        <p:spPr>
          <a:xfrm>
            <a:off x="2971800" y="73914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3000">
        <p:fad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544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4700"/>
                            </p:stCondLst>
                            <p:childTnLst>
                              <p:par>
                                <p:cTn id="34" presetID="18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7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6500"/>
                            </p:stCondLst>
                            <p:childTnLst>
                              <p:par>
                                <p:cTn id="50" presetID="1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500"/>
                            </p:stCondLst>
                            <p:childTnLst>
                              <p:par>
                                <p:cTn id="57" presetID="2" presetClass="entr" presetSubtype="12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6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75" presetID="2" presetClass="entr" presetSubtype="9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7600"/>
                            </p:stCondLst>
                            <p:childTnLst>
                              <p:par>
                                <p:cTn id="8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21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5" grpId="0"/>
      <p:bldP spid="13" grpId="0" animBg="1"/>
      <p:bldP spid="23" grpId="0"/>
      <p:bldP spid="23" grpId="1"/>
      <p:bldP spid="25" grpId="0" animBg="1"/>
      <p:bldP spid="27" grpId="0"/>
      <p:bldP spid="27" grpId="1"/>
      <p:bldP spid="28" grpId="0" animBg="1"/>
      <p:bldP spid="30" grpId="0"/>
      <p:bldP spid="30" grpId="1"/>
      <p:bldP spid="38" grpId="0" animBg="1"/>
      <p:bldP spid="41" grpId="0"/>
      <p:bldP spid="41" grpId="1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1598769-AF7B-10FA-F41A-FE9BF882E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FA36372-89AF-12B7-E38A-CE45F634C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778712F-8743-6DCC-6E5C-118286E5B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F081C2B-734E-6C0A-1C7A-E30C49B5B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36A731E-A2D6-81F1-C02B-1EA0BF143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B04572FE-ECB5-612B-4873-E6F2B2807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60FB31D-F70A-DE11-C12A-200078252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874D8EF-3446-6756-9F12-E35AC0A7C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F3CB923-CBF0-4D9F-D61C-1E457C1B8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B92B055-4057-1CA5-5A72-870111B93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5AC9840-D741-A02F-2AE0-6269B64EA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F520C4-C44B-D9B3-E28A-B59FEE840491}"/>
              </a:ext>
            </a:extLst>
          </p:cNvPr>
          <p:cNvSpPr txBox="1"/>
          <p:nvPr/>
        </p:nvSpPr>
        <p:spPr>
          <a:xfrm>
            <a:off x="304800" y="70104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3614211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2105</TotalTime>
  <Words>188</Words>
  <Application>Microsoft Office PowerPoint</Application>
  <PresentationFormat>Panorámica</PresentationFormat>
  <Paragraphs>11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Calibri</vt:lpstr>
      <vt:lpstr>Poor Richard</vt:lpstr>
      <vt:lpstr>Arial</vt:lpstr>
      <vt:lpstr>Kristen ITC</vt:lpstr>
      <vt:lpstr>Diseño predeterminado</vt:lpstr>
      <vt:lpstr>1_Diseño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el silencio.........</dc:title>
  <dc:subject>ppsx</dc:subject>
  <dc:creator>jrvallegomez@outlook.es</dc:creator>
  <cp:keywords>poesia</cp:keywords>
  <cp:lastModifiedBy>jose ruiz</cp:lastModifiedBy>
  <cp:revision>165</cp:revision>
  <dcterms:created xsi:type="dcterms:W3CDTF">2011-08-31T21:31:46Z</dcterms:created>
  <dcterms:modified xsi:type="dcterms:W3CDTF">2024-12-08T07:02:01Z</dcterms:modified>
</cp:coreProperties>
</file>