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98" r:id="rId3"/>
    <p:sldId id="280" r:id="rId4"/>
    <p:sldId id="261" r:id="rId5"/>
    <p:sldId id="291" r:id="rId6"/>
    <p:sldId id="267" r:id="rId7"/>
    <p:sldId id="277" r:id="rId8"/>
    <p:sldId id="276" r:id="rId9"/>
    <p:sldId id="273" r:id="rId10"/>
    <p:sldId id="287" r:id="rId11"/>
    <p:sldId id="265" r:id="rId12"/>
    <p:sldId id="269" r:id="rId13"/>
    <p:sldId id="264" r:id="rId14"/>
    <p:sldId id="266" r:id="rId15"/>
    <p:sldId id="284" r:id="rId16"/>
    <p:sldId id="282" r:id="rId17"/>
    <p:sldId id="270" r:id="rId18"/>
    <p:sldId id="281" r:id="rId19"/>
    <p:sldId id="292" r:id="rId20"/>
    <p:sldId id="283" r:id="rId21"/>
    <p:sldId id="274" r:id="rId22"/>
    <p:sldId id="296" r:id="rId23"/>
    <p:sldId id="286" r:id="rId24"/>
    <p:sldId id="260" r:id="rId25"/>
    <p:sldId id="262" r:id="rId26"/>
    <p:sldId id="268" r:id="rId27"/>
    <p:sldId id="295" r:id="rId28"/>
    <p:sldId id="272" r:id="rId29"/>
    <p:sldId id="259" r:id="rId30"/>
    <p:sldId id="289" r:id="rId31"/>
    <p:sldId id="257" r:id="rId32"/>
    <p:sldId id="275" r:id="rId33"/>
    <p:sldId id="271" r:id="rId34"/>
    <p:sldId id="294" r:id="rId35"/>
    <p:sldId id="285" r:id="rId36"/>
    <p:sldId id="278" r:id="rId37"/>
    <p:sldId id="258" r:id="rId38"/>
    <p:sldId id="279" r:id="rId39"/>
    <p:sldId id="290" r:id="rId40"/>
    <p:sldId id="256" r:id="rId41"/>
    <p:sldId id="297" r:id="rId42"/>
    <p:sldId id="299" r:id="rId43"/>
    <p:sldId id="300" r:id="rId4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PtPnrkCklQTlVPlrsOZfA==" hashData="PSgmFIeWOjwYLytwy1HSdW1bi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64" autoAdjust="0"/>
    <p:restoredTop sz="94747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7E6910-A8DF-4EEB-A6D9-0CB8D53F6D56}" type="datetimeFigureOut">
              <a:rPr lang="es-ES" smtClean="0"/>
              <a:pPr/>
              <a:t>20/02/2015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DF4E3-BF12-44CC-AD15-3CB5FE8B47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0FD04-2F5B-4B83-8857-F18B6C0C119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819A0-0CE5-44DE-95A2-37560B7BC33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2E99E-4118-4548-B6E6-7F59D461556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A6725-AFC9-4F18-9D7A-023E95445B3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5DB56-BCE7-4B17-849B-C637B0C3EA0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13FC4-531D-4213-BCC7-962F7929FAA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310DF-E898-42DD-9AD3-3E2CD7CD844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BC963-598E-4857-9246-241176DE85A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21A44-0446-4816-A62E-FDD81D7D17D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A97F1-32D4-457B-BE62-A7C4E050006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6FE15-2C80-4CA8-B934-D125AA4BAB2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05B4FC6-1F69-4FA8-8952-EE5BFC3EF8D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50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517232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331640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928662" y="1928802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403648" y="1772816"/>
            <a:ext cx="621510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atura MT Script Capitals" pitchFamily="66" charset="0"/>
              </a:rPr>
              <a:t>En el campo siempre hay bruma</a:t>
            </a:r>
            <a:endParaRPr lang="es-ES" sz="8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randomBar dir="vert"/>
    <p:sndAc>
      <p:stSnd loop="1">
        <p:snd r:embed="rId3" name="ernesto cortazar - morir de amor [dying of love 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83568" y="40466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En el campo siempre hay bruma. Su blancura me lo oculta. Por eso lo intuyo, nada más. Desde que llegó la bruma ya no admiro el campo, y ella cada día es más espesa. </a:t>
            </a:r>
            <a:endParaRPr lang="es-ES" dirty="0"/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1560" y="47667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En el campo hay árboles, y hay hojas que el viento lleva y trae, pero yo no las veo, porque sólo veo bruma. Ella me lo oculta, al campo, y sin embargo yo lo intuyo, porque lo conozco, porque un día lo vi. </a:t>
            </a:r>
            <a:endParaRPr lang="es-ES" dirty="0"/>
          </a:p>
        </p:txBody>
      </p:sp>
    </p:spTree>
  </p:cSld>
  <p:clrMapOvr>
    <a:masterClrMapping/>
  </p:clrMapOvr>
  <p:transition spd="slow" advTm="21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923928" y="260648"/>
            <a:ext cx="4590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En </a:t>
            </a:r>
            <a:r>
              <a:rPr lang="es-ES" dirty="0">
                <a:latin typeface="Matura MT Script Capitals" pitchFamily="66" charset="0"/>
              </a:rPr>
              <a:t>el campo hay tierra, y agua. Hay colores y mariposas, que revolotean esquivando las telas de araña. Yo no las veo, porque la bruma las tapa, pero sé que están ahí. </a:t>
            </a:r>
          </a:p>
        </p:txBody>
      </p:sp>
    </p:spTree>
  </p:cSld>
  <p:clrMapOvr>
    <a:masterClrMapping/>
  </p:clrMapOvr>
  <p:transition spd="slow" advTm="21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23928" y="33265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En el campo la bruma se hace grande, pero no lo hace a él pequeño. Cuando ya no recuerde el campo, miraré la bruma. Su blancura me lo oculta, pero también es hermosa.</a:t>
            </a:r>
            <a:endParaRPr lang="es-ES" dirty="0"/>
          </a:p>
        </p:txBody>
      </p:sp>
    </p:spTree>
  </p:cSld>
  <p:clrMapOvr>
    <a:masterClrMapping/>
  </p:clrMapOvr>
  <p:transition spd="slow" advTm="21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dn2.scratch.mit.edu/get_image/gallery/495375_170x100.png?v=1406505931.12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572000" y="404664"/>
            <a:ext cx="49685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Siento en el silencio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la leve bruma del mar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acariciando mi corazón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sutil emblemático para ti,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dispuesto a compartir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la danza del amor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renacer, resurgir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para de nuevo vivir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esta existencia marcada para ti.</a:t>
            </a:r>
            <a:br>
              <a:rPr lang="es-ES" dirty="0" smtClean="0">
                <a:latin typeface="Matura MT Script Capitals" pitchFamily="66" charset="0"/>
              </a:rPr>
            </a:b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.pinger.pl/pgr117/6c5ab4a70027ce5d4ddd2c2d/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7544" y="47667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En el mundo del encuentro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donde sentir es vivir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ensoñar que hoy es un nuevo día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dispuesto a entregar en tu mejilla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la sinfonía del amor.</a:t>
            </a:r>
            <a:endParaRPr lang="es-ES" dirty="0"/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13" cy="701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572000" y="393305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/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Vivir en ese resurgir al tiempo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donde todo transcurre con la razón de sentir,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donde todo confluye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un nuevo espacio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ese instante todo fue creado para ti.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Si, siento perseguir tu nombre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esta existencia marcada en mi inconsciente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donde tu eres parte de mi.</a:t>
            </a: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27-bruma-130x98-c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k35.kn3.net/taringa/2/3/8/1/3/3/95/vodkachaii/371.gif?68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real-en-la-bruma-1251702889_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52587" cy="73894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33265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Sentir que renazco cada mañana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dispuesto a entregarte bellos versos para hacerte feliz.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Entona mi alma la canción sagrada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para hacerte sentir resurgir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mirando al sol, donde sentirte enamorado</a:t>
            </a: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1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Gifs"/>
          <p:cNvPicPr>
            <a:picLocks noChangeAspect="1" noChangeArrowheads="1" noCrop="1"/>
          </p:cNvPicPr>
          <p:nvPr/>
        </p:nvPicPr>
        <p:blipFill>
          <a:blip r:embed="rId3" cstate="print">
            <a:lum bright="53000" contrast="7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los-rayos-del-sol-el-transporte-de-nubes-sobre-el-lago-nubes-1251706228_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7944" y="40466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/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Presiento que tú eres mi salvación.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Vivir en ese sueño donde todo renace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todo transcribe y surge como la proyección del bello sueño creado para ti.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Porque sentir y resurgir a ese instante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me lleva lejos, muy lejos, donde el mar no se esconde y se disipa la bruma,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para sentir tu silueta marcada por tu luz.</a:t>
            </a: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7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1.ryjbuk.pl/600284c827165606bddc9886ea142f1638278800/411b3eeccd7780dd501b2422609d03b2-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11960" y="40466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¿Quién eres tú, que persigo tu nombre?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¿Donde habitas en esos sueños?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¿Donde renaces en mi?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Porque existir, en esta existencia, marcada por la ausencia del sueño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de discernir tu bello y dulce  aroma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proyectado al traspasar el espacio donde se </a:t>
            </a:r>
            <a:r>
              <a:rPr lang="es-ES" dirty="0" err="1" smtClean="0">
                <a:latin typeface="Matura MT Script Capitals" pitchFamily="66" charset="0"/>
              </a:rPr>
              <a:t>proamanecer.duce</a:t>
            </a:r>
            <a:r>
              <a:rPr lang="es-ES" dirty="0" smtClean="0">
                <a:latin typeface="Matura MT Script Capitals" pitchFamily="66" charset="0"/>
              </a:rPr>
              <a:t> el encuentro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de las almas anónimas, que renacen al 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Sentir que el sueño quedó, </a:t>
            </a: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7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bruma-d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7088" cy="6858000"/>
          </a:xfrm>
          <a:prstGeom prst="rect">
            <a:avLst/>
          </a:prstGeom>
          <a:noFill/>
        </p:spPr>
      </p:pic>
      <p:pic>
        <p:nvPicPr>
          <p:cNvPr id="3" name="Picture 2" descr="http://funnyneel.com/sites/default/files/images/images/Optical%20Illusion%20Images%20Gif%20Funny%20(20)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13" cy="701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552" y="54868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>En ese espacio perdido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para nacer en la noche acomodado en la alcoba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mirando la sombra de que todo existió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el interior de mi corazón.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Sentir que el fluir de tu imagen renace cada instante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ese encuentro, producido en el corazón.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¡Sentir que renazco!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gracias a ti, persigo tu nombre.</a:t>
            </a: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33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3568" y="26064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latin typeface="Matura MT Script Capitals" pitchFamily="66" charset="0"/>
              </a:rPr>
              <a:t/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Sentir que por ti daría la vida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en el bello sueño que nace en mi interior.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Vivir, sentir que yo existo para ti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porque te siento como partícipe  de mis sueños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donde nada está escrito</a:t>
            </a:r>
            <a:br>
              <a:rPr lang="es-ES" dirty="0" smtClean="0">
                <a:latin typeface="Matura MT Script Capitals" pitchFamily="66" charset="0"/>
              </a:rPr>
            </a:br>
            <a:r>
              <a:rPr lang="es-ES" dirty="0" smtClean="0">
                <a:latin typeface="Matura MT Script Capitals" pitchFamily="66" charset="0"/>
              </a:rPr>
              <a:t>ni como prólogo ni como verso.</a:t>
            </a:r>
            <a:br>
              <a:rPr lang="es-ES" dirty="0" smtClean="0">
                <a:latin typeface="Matura MT Script Capitals" pitchFamily="66" charset="0"/>
              </a:rPr>
            </a:br>
            <a:endParaRPr lang="es-ES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funnyneel.com/sites/default/files/images/images/Optical%20Illusion%20Images%20Gif%20Funny%20(20)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Paralelogramo"/>
          <p:cNvSpPr/>
          <p:nvPr/>
        </p:nvSpPr>
        <p:spPr>
          <a:xfrm>
            <a:off x="0" y="0"/>
            <a:ext cx="9144000" cy="6858000"/>
          </a:xfrm>
          <a:prstGeom prst="parallelogram">
            <a:avLst>
              <a:gd name="adj" fmla="val 71160"/>
            </a:avLst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0"/>
            <a:ext cx="9144000" cy="6858000"/>
          </a:xfrm>
          <a:prstGeom prst="parallelogram">
            <a:avLst>
              <a:gd name="adj" fmla="val 65351"/>
            </a:avLst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255452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0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0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0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el campo siempre hay bruma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el campo siempre hay bruma</Template>
  <TotalTime>22</TotalTime>
  <Words>233</Words>
  <Application>Microsoft Office PowerPoint</Application>
  <PresentationFormat>Presentación en pantalla (4:3)</PresentationFormat>
  <Paragraphs>19</Paragraphs>
  <Slides>42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En el campo siempre hay bruma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2015-02-20T14:03:45Z</dcterms:created>
  <dcterms:modified xsi:type="dcterms:W3CDTF">2015-02-20T14:26:42Z</dcterms:modified>
</cp:coreProperties>
</file>