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NDIGq4LdRA3Ko2/J1oJTA==" hashData="EXbrquzNMJN/apViI1savsDpWchBuho2vANqdRYXcuqxyLsr6VX6tfAk94ajuyfbF+y1ygpHxCgBuvmO+i2Wt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75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9BC069-8ACA-4152-A62D-9FD1B212D9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9377FDF-2DDB-4A5C-93FF-385EB464EA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FDF475-A99A-4DFF-8040-2F92AA9E4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CCB5725-354F-421C-BC77-AEB3EB06A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A0C3E1-116C-4643-A414-D526E6C8A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70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760F8A-72C1-4894-BF47-167C6DEA0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E14ECC2-AB82-48F5-BA94-38CDBA08D3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DCF834E-5ED8-4F4A-BB6C-DCD4CF93B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6DE9804-B951-40E3-BC18-47B6B9B35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83702F5-82C0-419E-9C3E-BEBE0CD02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4848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437DD5-9AF9-4D5C-9D49-E3E621434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F95A03B-29A7-46D4-9D1A-A373345E5D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733E59-A95B-4B75-AE26-833D97E0D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44CF78-37DB-4210-9414-53B7219B1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829133-6D28-4B02-9751-4C9B06AAF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413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13A187-2DC9-4C12-AD9B-9358DBF1E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80C1A45-EA8B-418B-93FB-8D748F310C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8DA6305-0142-4710-B8A9-5F8DA68751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E60B9A2-4E3B-48A1-A322-3D5E8F29D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E0F2843-3C55-46DB-B634-F1D9E2DD3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EA8D8C-6ACC-4334-869B-A144504F8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9113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306A38-62B1-4A65-96C8-CA9561FE7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F617A03-429B-49E4-A078-BC6994A6F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94F875-5C08-4251-BD6A-4CE290F3E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D0E6AA9-45D6-4BFA-842E-DD2CC203C1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90D03B7-B052-493A-B4FB-D567698C1D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F8DEACC-736F-469F-BCD6-ECF9D53BA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EB3610D-ED0C-409D-8FF3-47E9E2DE9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3792255-CCB5-4320-8B28-3D645FCDB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1382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814602-17B0-4380-88C2-453194B95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88C638F-4CB7-4AF8-9027-EC6787CD8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271B000-9B8C-4AC1-B33B-611A8DADB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BC3A162-5349-4C76-BB15-5C5FB71C5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884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357BE2C-FB9D-4185-A3D1-21A677454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854BCE4-1CC4-4863-B94F-5106CB620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19FD179-6F66-429E-B503-883ADAB02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2209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196006-3EA7-414B-9E85-30BFF18CC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D655641-FBAD-4B34-AAB4-8A2BD0D36D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8693317-FA32-4FA3-AA5C-40AF52ACFC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CC98918-A55A-4753-B4D0-6D424E265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4C72CB-07FD-45D2-8E56-63AE3AF15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7D76B89-4684-43D6-9C53-D4C6023B9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3439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3ECB8E-0FFA-478C-846B-F3A69843E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BB63F48-53F9-4C86-A823-A8865BC3E9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BB96469-D369-45F0-8666-8BE9A1BCEF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B3E13F6-3B3F-4519-82B6-DE54E5EA1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45BCE45-D57A-4AE6-8B5D-1EF306B5B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F090D0B-0D11-4D8E-8723-37914BE4E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8571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23865A-A982-497A-865B-E46C1B28A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0C61E74-F5F7-4807-B5CF-84848B0574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A7809C-FBCF-4D97-81B8-7DB0815AF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AE2601E-1921-4F0B-9646-7F4702720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B4D4DC4-DB3B-4541-BED8-6625B34AC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3676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1E3C88B-D924-492C-845E-BC041CA99A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0423BBF-0B27-4516-89ED-2BB65B5EC1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B05EEA9-9A2B-41E9-A886-B687D74C7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A4242CB-0D3B-486A-81F5-D7F7E353E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20F2C0-0563-4F8E-83B7-C56F2C217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60687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ECA8A6-0423-F243-B55A-72FFB0D167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7956412-2BF2-68AB-8B45-FAF16401C2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6F9ED5-2DE7-F705-184C-D6697C95D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843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ACBE09-F4C6-4AD3-91AC-8352A7329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78296C-E80E-49CD-ACE6-E06AF8E30D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C14447-FD09-4D1B-A296-44CD110191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6E3F9-EF24-487D-A2C3-EB48FA183435}" type="datetimeFigureOut">
              <a:rPr lang="es-ES" smtClean="0"/>
              <a:t>30/05/2024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7BCE999-A1ED-423D-9183-AA129F6BFC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16CA16-3001-43DD-899B-D7EBA241F8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476C4-ACAE-4C00-BB75-9806453300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6900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79113D3-3950-1C6E-9985-EE9E99AB28F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8927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audio" Target="../media/media1.wav"/><Relationship Id="rId16" Type="http://schemas.openxmlformats.org/officeDocument/2006/relationships/image" Target="../media/image13.jpg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jpg"/><Relationship Id="rId15" Type="http://schemas.openxmlformats.org/officeDocument/2006/relationships/image" Target="../media/image1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pn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09BDA082-AC17-4535-BF4D-73E4766D2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-2" y="9525"/>
            <a:ext cx="12185811" cy="68389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E52A961A-139B-47E7-84DD-BA1753772B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240251"/>
            <a:ext cx="38100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>
            <a:extLst>
              <a:ext uri="{FF2B5EF4-FFF2-40B4-BE49-F238E27FC236}">
                <a16:creationId xmlns:a16="http://schemas.microsoft.com/office/drawing/2014/main" id="{2889F5A0-2E02-419C-96FD-84AC389801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2" y="38100"/>
            <a:ext cx="38100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AE037E7D-1DD3-443D-A350-57E50F536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68" b="8068"/>
          <a:stretch/>
        </p:blipFill>
        <p:spPr bwMode="auto">
          <a:xfrm>
            <a:off x="1" y="9525"/>
            <a:ext cx="12185810" cy="6810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>
            <a:extLst>
              <a:ext uri="{FF2B5EF4-FFF2-40B4-BE49-F238E27FC236}">
                <a16:creationId xmlns:a16="http://schemas.microsoft.com/office/drawing/2014/main" id="{3CFF9451-AB5C-46FB-A418-818D83F712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16277"/>
            <a:ext cx="12308821" cy="6870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9D8C35E-15A5-E68F-5301-EE0177FFB4D5}"/>
              </a:ext>
            </a:extLst>
          </p:cNvPr>
          <p:cNvSpPr txBox="1"/>
          <p:nvPr/>
        </p:nvSpPr>
        <p:spPr>
          <a:xfrm>
            <a:off x="3148258" y="442144"/>
            <a:ext cx="83648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i="1" dirty="0">
                <a:solidFill>
                  <a:schemeClr val="bg1"/>
                </a:solidFill>
                <a:latin typeface="Bell MT" panose="02020503060305020303" pitchFamily="18" charset="0"/>
              </a:rPr>
              <a:t>Emociones corazón enamorado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F560557-15DA-742A-7BF5-8B2EE3457F8F}"/>
              </a:ext>
            </a:extLst>
          </p:cNvPr>
          <p:cNvSpPr txBox="1"/>
          <p:nvPr/>
        </p:nvSpPr>
        <p:spPr>
          <a:xfrm>
            <a:off x="217676" y="744751"/>
            <a:ext cx="3634040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1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Siento la presencia que me enamora el alma,</a:t>
            </a:r>
          </a:p>
          <a:p>
            <a:pPr algn="ctr"/>
            <a:r>
              <a:rPr lang="es-ES" sz="31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en lo profundo de tu intensa mirada que me atraviesa.</a:t>
            </a:r>
          </a:p>
          <a:p>
            <a:pPr algn="ctr"/>
            <a:r>
              <a:rPr lang="es-ES" sz="31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Vas andando con tu encanto y ligereza, prendado de la vida,</a:t>
            </a:r>
          </a:p>
          <a:p>
            <a:pPr algn="ctr"/>
            <a:r>
              <a:rPr lang="es-ES" sz="31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vienes con una rosa y poesías, en las mieles de tus manos.</a:t>
            </a:r>
          </a:p>
        </p:txBody>
      </p:sp>
      <p:pic>
        <p:nvPicPr>
          <p:cNvPr id="4" name="audijjo1ghfgkljñ(1)">
            <a:hlinkClick r:id="" action="ppaction://media"/>
            <a:extLst>
              <a:ext uri="{FF2B5EF4-FFF2-40B4-BE49-F238E27FC236}">
                <a16:creationId xmlns:a16="http://schemas.microsoft.com/office/drawing/2014/main" id="{BBB182A1-6836-8752-9846-530A8E88B8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087005" y="7479127"/>
            <a:ext cx="487363" cy="48736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DCA7FC0-D114-35D9-23B0-7195D3190AE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13">
            <a:extLst>
              <a:ext uri="{FF2B5EF4-FFF2-40B4-BE49-F238E27FC236}">
                <a16:creationId xmlns:a16="http://schemas.microsoft.com/office/drawing/2014/main" id="{E471BE9B-6259-A539-0339-CA71C18D25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13" b="16638"/>
          <a:stretch/>
        </p:blipFill>
        <p:spPr bwMode="auto">
          <a:xfrm flipH="1">
            <a:off x="0" y="0"/>
            <a:ext cx="12156650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7D5A18F-89F3-5277-1D8F-470F08C7E3B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17">
            <a:extLst>
              <a:ext uri="{FF2B5EF4-FFF2-40B4-BE49-F238E27FC236}">
                <a16:creationId xmlns:a16="http://schemas.microsoft.com/office/drawing/2014/main" id="{D811023F-6ECC-95B7-3CD4-6805523B74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87098">
            <a:off x="9129226" y="1085876"/>
            <a:ext cx="1247775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2">
            <a:extLst>
              <a:ext uri="{FF2B5EF4-FFF2-40B4-BE49-F238E27FC236}">
                <a16:creationId xmlns:a16="http://schemas.microsoft.com/office/drawing/2014/main" id="{53235B98-B0A4-A8FA-08D3-FBED438A6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909" y="254421"/>
            <a:ext cx="2796647" cy="637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Mi beso te sabe lejano y por eso un sentir se estremece,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es la noche y su sueño de bruma, acariciando con su escalofrío;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en mi piel te has detenido, te cobijo como un secreto adorado;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el tesoro más preciado, es el susurro de tu voz justo a mi lado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¡Mira, ya me has sonrojado! A este pobre latir tienes sobresaltado.</a:t>
            </a:r>
          </a:p>
        </p:txBody>
      </p:sp>
      <p:sp>
        <p:nvSpPr>
          <p:cNvPr id="18" name="Rectangle 18">
            <a:extLst>
              <a:ext uri="{FF2B5EF4-FFF2-40B4-BE49-F238E27FC236}">
                <a16:creationId xmlns:a16="http://schemas.microsoft.com/office/drawing/2014/main" id="{6D448493-E546-AAD8-73C4-38AAFA70AD9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0792" y="38097"/>
            <a:ext cx="12156656" cy="678180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9" name="Picture 20">
            <a:extLst>
              <a:ext uri="{FF2B5EF4-FFF2-40B4-BE49-F238E27FC236}">
                <a16:creationId xmlns:a16="http://schemas.microsoft.com/office/drawing/2014/main" id="{3B6C9E57-6103-332A-8D63-576F77714E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792" y="0"/>
            <a:ext cx="12162167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1">
            <a:extLst>
              <a:ext uri="{FF2B5EF4-FFF2-40B4-BE49-F238E27FC236}">
                <a16:creationId xmlns:a16="http://schemas.microsoft.com/office/drawing/2014/main" id="{3C36A48F-A674-AE91-5CDF-826332F7C9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0" y="-21822"/>
            <a:ext cx="12202043" cy="68798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2">
            <a:extLst>
              <a:ext uri="{FF2B5EF4-FFF2-40B4-BE49-F238E27FC236}">
                <a16:creationId xmlns:a16="http://schemas.microsoft.com/office/drawing/2014/main" id="{E3D6E71B-A9A3-2A31-D590-19805F8FDD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0916" y="16277"/>
            <a:ext cx="12205233" cy="68036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3">
            <a:extLst>
              <a:ext uri="{FF2B5EF4-FFF2-40B4-BE49-F238E27FC236}">
                <a16:creationId xmlns:a16="http://schemas.microsoft.com/office/drawing/2014/main" id="{C17B9FBF-A6AC-BBBD-5E9F-0B6BCADAFD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0915" y="28572"/>
            <a:ext cx="12205232" cy="68199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24">
            <a:extLst>
              <a:ext uri="{FF2B5EF4-FFF2-40B4-BE49-F238E27FC236}">
                <a16:creationId xmlns:a16="http://schemas.microsoft.com/office/drawing/2014/main" id="{2132E9C0-D454-0B41-C860-DC513FFE7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492" y="5096322"/>
            <a:ext cx="273526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800" i="1" dirty="0" err="1">
                <a:solidFill>
                  <a:srgbClr val="CC66FF"/>
                </a:solidFill>
                <a:latin typeface="Bell MT" panose="02020503060305020303" pitchFamily="18" charset="0"/>
              </a:rPr>
              <a:t>jrvg</a:t>
            </a:r>
            <a:endParaRPr lang="es-ES" altLang="es-ES" sz="4800" i="1" dirty="0">
              <a:solidFill>
                <a:srgbClr val="CC66FF"/>
              </a:solidFill>
              <a:latin typeface="Bell MT" panose="02020503060305020303" pitchFamily="18" charset="0"/>
            </a:endParaRPr>
          </a:p>
        </p:txBody>
      </p:sp>
      <p:sp>
        <p:nvSpPr>
          <p:cNvPr id="24" name="Text Box 25">
            <a:extLst>
              <a:ext uri="{FF2B5EF4-FFF2-40B4-BE49-F238E27FC236}">
                <a16:creationId xmlns:a16="http://schemas.microsoft.com/office/drawing/2014/main" id="{7130C8D3-DC40-04DA-7A99-41656CA98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689" y="7180263"/>
            <a:ext cx="282456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sp>
        <p:nvSpPr>
          <p:cNvPr id="25" name="Rectangle 19">
            <a:extLst>
              <a:ext uri="{FF2B5EF4-FFF2-40B4-BE49-F238E27FC236}">
                <a16:creationId xmlns:a16="http://schemas.microsoft.com/office/drawing/2014/main" id="{F34FA490-B5A1-A827-35A0-5AE949817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281" y="-13185"/>
            <a:ext cx="3731714" cy="6986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Corazón enamorado, en letras quiere fluir desde lo más alto,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ese cielo sublime de tu amor, que a mi existir ha cautivado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¡Y no me mires así, porque me harás vivir, con este sentir alocado!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Inevitable emoción, cuando tu esencia entera desborda mi pasión,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Disculpa mi atrevimiento, joven señor ¿Será que puedo llamarte "mi amor"?</a:t>
            </a: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4DA4CE48-A347-6A3D-3B90-8F661299A17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2094" y="-13185"/>
            <a:ext cx="6603716" cy="6861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2" dur="indefinite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500"/>
                            </p:stCondLst>
                            <p:childTnLst>
                              <p:par>
                                <p:cTn id="43" presetID="23" presetClass="exit" presetSubtype="2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indefinite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xit" presetSubtype="3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8500"/>
                            </p:stCondLst>
                            <p:childTnLst>
                              <p:par>
                                <p:cTn id="6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5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75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22000"/>
                            </p:stCondLst>
                            <p:childTnLst>
                              <p:par>
                                <p:cTn id="134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240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35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465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600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705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98500"/>
                            </p:stCondLst>
                            <p:childTnLst>
                              <p:par>
                                <p:cTn id="181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03000"/>
                            </p:stCondLst>
                            <p:childTnLst>
                              <p:par>
                                <p:cTn id="198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20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2" grpId="1"/>
      <p:bldP spid="3" grpId="0"/>
      <p:bldP spid="3" grpId="1"/>
      <p:bldP spid="5" grpId="0" animBg="1"/>
      <p:bldP spid="9" grpId="0" build="allAtOnce"/>
      <p:bldP spid="24" grpId="0"/>
      <p:bldP spid="25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EEA5C9F-6E5F-6E60-CFF5-DDE157101C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DFA7060-8F7A-6887-5284-17F63639EE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7AF7A8B-CF98-790F-FD46-116CC09D0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C3ECEDC-1ECB-BEDB-4271-9A14DC819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AC078D1-4FC2-89C2-6DBD-F243F5F6A5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2BF8EAFF-F01E-2714-C74C-085396E6A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A700CCE-2B8D-37C8-69C9-F8A957F98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CF240363-86DA-E982-0849-94BA417F5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58377BF-4282-E1AE-DE55-BF6A095FA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9DFC3F0-C072-89FC-8448-206ADAD59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B75050B-A284-E7CE-9251-50E1E2138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F82EFDDA-5E3A-61D7-F5B5-022430C515BB}"/>
              </a:ext>
            </a:extLst>
          </p:cNvPr>
          <p:cNvSpPr txBox="1"/>
          <p:nvPr/>
        </p:nvSpPr>
        <p:spPr>
          <a:xfrm>
            <a:off x="127591" y="7123814"/>
            <a:ext cx="126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55377659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219</Words>
  <Application>Microsoft Office PowerPoint</Application>
  <PresentationFormat>Panorámica</PresentationFormat>
  <Paragraphs>20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Emociones corazón enamorado </dc:title>
  <dc:creator>jrvallegomez@outlook.es</dc:creator>
  <cp:keywords>poesia</cp:keywords>
  <cp:lastModifiedBy>jose ruiz</cp:lastModifiedBy>
  <cp:revision>5</cp:revision>
  <dcterms:created xsi:type="dcterms:W3CDTF">2023-08-25T09:14:12Z</dcterms:created>
  <dcterms:modified xsi:type="dcterms:W3CDTF">2024-05-30T12:26:41Z</dcterms:modified>
</cp:coreProperties>
</file>