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60" r:id="rId3"/>
    <p:sldId id="257" r:id="rId4"/>
    <p:sldId id="269" r:id="rId5"/>
    <p:sldId id="268" r:id="rId6"/>
    <p:sldId id="272" r:id="rId7"/>
    <p:sldId id="280" r:id="rId8"/>
    <p:sldId id="273" r:id="rId9"/>
    <p:sldId id="270" r:id="rId10"/>
    <p:sldId id="275" r:id="rId11"/>
    <p:sldId id="277" r:id="rId12"/>
    <p:sldId id="278" r:id="rId13"/>
    <p:sldId id="281" r:id="rId14"/>
    <p:sldId id="285" r:id="rId15"/>
    <p:sldId id="284" r:id="rId16"/>
    <p:sldId id="289" r:id="rId17"/>
    <p:sldId id="290" r:id="rId18"/>
    <p:sldId id="291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E+XtjU+mygoGsaiPBqfrQ" hashData="k7w07U7s3zafEBgT6v6FFz6UF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98" autoAdjust="0"/>
    <p:restoredTop sz="92114" autoAdjust="0"/>
  </p:normalViewPr>
  <p:slideViewPr>
    <p:cSldViewPr>
      <p:cViewPr>
        <p:scale>
          <a:sx n="60" d="100"/>
          <a:sy n="60" d="100"/>
        </p:scale>
        <p:origin x="-77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2F4F6-4D1D-460C-821D-6F9F5B4011A7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CDCA63-D371-45B4-BA19-4063AFB37A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CDCA63-D371-45B4-BA19-4063AFB37A71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30BBB-0BFF-47BA-A049-0FBE4AB1A04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4F148-64D4-40C2-9177-340FEC7143DD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AD309-FEB6-4503-B8FE-D575DA27CC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E2C029-A6B1-4AC5-94C6-F310CD5E79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4.jpeg"/><Relationship Id="rId7" Type="http://schemas.openxmlformats.org/officeDocument/2006/relationships/image" Target="../media/image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nicos-clasicos-de-23cm-con-puntilla.jp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215438" cy="6858000"/>
          </a:xfrm>
          <a:prstGeom prst="rect">
            <a:avLst/>
          </a:prstGeom>
        </p:spPr>
      </p:pic>
      <p:pic>
        <p:nvPicPr>
          <p:cNvPr id="5" name="4 Imagen" descr="abanicos-clasicos-de-23cm-con-puntilla.jp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215438" cy="6858000"/>
          </a:xfrm>
          <a:prstGeom prst="rect">
            <a:avLst/>
          </a:prstGeom>
        </p:spPr>
      </p:pic>
      <p:pic>
        <p:nvPicPr>
          <p:cNvPr id="6" name="5 Imagen" descr="gitana1xjzk9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141829"/>
            <a:ext cx="4643438" cy="6716171"/>
          </a:xfrm>
          <a:prstGeom prst="rect">
            <a:avLst/>
          </a:prstGeom>
        </p:spPr>
      </p:pic>
      <p:pic>
        <p:nvPicPr>
          <p:cNvPr id="7" name="6 Imagen" descr="gitana1xjzk9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 flipH="1">
            <a:off x="0" y="0"/>
            <a:ext cx="5286380" cy="6716171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785918" y="4143380"/>
            <a:ext cx="6113853" cy="21236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228600" h="158750" prst="angle"/>
            </a:sp3d>
          </a:bodyPr>
          <a:lstStyle/>
          <a:p>
            <a:pPr algn="ctr"/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Matura MT Script Capitals" pitchFamily="66" charset="0"/>
              </a:rPr>
              <a:t>Embrujada </a:t>
            </a:r>
            <a:endParaRPr lang="es-ES" sz="6600" dirty="0" smtClean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Matura MT Script Capitals" pitchFamily="66" charset="0"/>
            </a:endParaRPr>
          </a:p>
          <a:p>
            <a:pPr algn="ctr"/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Matura MT Script Capitals" pitchFamily="66" charset="0"/>
              </a:rPr>
              <a:t>Por </a:t>
            </a:r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Matura MT Script Capitals" pitchFamily="66" charset="0"/>
              </a:rPr>
              <a:t>Tu Querer</a:t>
            </a:r>
            <a:endParaRPr lang="es-ES" sz="6600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diana navarro embruja por tu quer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C 4.jpg"/>
          <p:cNvPicPr>
            <a:picLocks noChangeAspect="1"/>
          </p:cNvPicPr>
          <p:nvPr/>
        </p:nvPicPr>
        <p:blipFill>
          <a:blip r:embed="rId3"/>
          <a:srcRect l="21000"/>
          <a:stretch>
            <a:fillRect/>
          </a:stretch>
        </p:blipFill>
        <p:spPr>
          <a:xfrm>
            <a:off x="4143340" y="0"/>
            <a:ext cx="5000660" cy="6858000"/>
          </a:xfrm>
          <a:prstGeom prst="rect">
            <a:avLst/>
          </a:prstGeom>
        </p:spPr>
      </p:pic>
      <p:pic>
        <p:nvPicPr>
          <p:cNvPr id="5" name="4 Imagen" descr="abanicos-madera-bolso-19cm-pintado-flores-2-caras-y-calado-ideal-detalles-boda.jpg"/>
          <p:cNvPicPr>
            <a:picLocks noChangeAspect="1"/>
          </p:cNvPicPr>
          <p:nvPr/>
        </p:nvPicPr>
        <p:blipFill>
          <a:blip r:embed="rId4">
            <a:lum contrast="20000"/>
          </a:blip>
          <a:srcRect t="7007" b="12529"/>
          <a:stretch>
            <a:fillRect/>
          </a:stretch>
        </p:blipFill>
        <p:spPr>
          <a:xfrm rot="973692">
            <a:off x="898780" y="523662"/>
            <a:ext cx="4091860" cy="2414540"/>
          </a:xfrm>
          <a:prstGeom prst="snip2SameRect">
            <a:avLst/>
          </a:prstGeom>
          <a:effectLst>
            <a:softEdge rad="127000"/>
          </a:effectLst>
        </p:spPr>
      </p:pic>
      <p:pic>
        <p:nvPicPr>
          <p:cNvPr id="6" name="5 Imagen" descr="abanicos-clasicos-de-23cm-con-puntilla.jpg"/>
          <p:cNvPicPr>
            <a:picLocks noChangeAspect="1"/>
          </p:cNvPicPr>
          <p:nvPr/>
        </p:nvPicPr>
        <p:blipFill>
          <a:blip r:embed="rId5">
            <a:lum contrast="20000"/>
          </a:blip>
          <a:srcRect t="12859" b="4314"/>
          <a:stretch>
            <a:fillRect/>
          </a:stretch>
        </p:blipFill>
        <p:spPr>
          <a:xfrm rot="1253321">
            <a:off x="394264" y="3580817"/>
            <a:ext cx="3826234" cy="2641654"/>
          </a:xfrm>
          <a:prstGeom prst="ellipse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1548445488-134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81548445488-134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428604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2009-10-30-PacoDancers.jpg"/>
          <p:cNvPicPr>
            <a:picLocks noChangeAspect="1"/>
          </p:cNvPicPr>
          <p:nvPr/>
        </p:nvPicPr>
        <p:blipFill>
          <a:blip r:embed="rId3"/>
          <a:srcRect l="13598" t="8415" r="8518"/>
          <a:stretch>
            <a:fillRect/>
          </a:stretch>
        </p:blipFill>
        <p:spPr>
          <a:xfrm>
            <a:off x="5072066" y="428604"/>
            <a:ext cx="4572000" cy="64293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abanico.jpg"/>
          <p:cNvPicPr>
            <a:picLocks noChangeAspect="1"/>
          </p:cNvPicPr>
          <p:nvPr/>
        </p:nvPicPr>
        <p:blipFill>
          <a:blip r:embed="rId4"/>
          <a:srcRect l="5000" t="2143" r="14999" b="1428"/>
          <a:stretch>
            <a:fillRect/>
          </a:stretch>
        </p:blipFill>
        <p:spPr>
          <a:xfrm rot="2496257">
            <a:off x="2661604" y="3057921"/>
            <a:ext cx="3229549" cy="4079789"/>
          </a:xfrm>
          <a:prstGeom prst="flowChartManualInpu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__D_R_Oleo_Baile_Gitano_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6__D_R_Oleo_Baile_Gitano_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6__D_R_Oleo_Baile_Gitano_I.jpg"/>
          <p:cNvPicPr>
            <a:picLocks noChangeAspect="1"/>
          </p:cNvPicPr>
          <p:nvPr/>
        </p:nvPicPr>
        <p:blipFill>
          <a:blip r:embed="rId2"/>
          <a:srcRect l="31927" t="9470" r="29720" b="2222"/>
          <a:stretch>
            <a:fillRect/>
          </a:stretch>
        </p:blipFill>
        <p:spPr>
          <a:xfrm>
            <a:off x="3000364" y="196220"/>
            <a:ext cx="3857652" cy="666178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06__D_R_Oleo_Baile_Gitano_I.jpg"/>
          <p:cNvPicPr>
            <a:picLocks noChangeAspect="1"/>
          </p:cNvPicPr>
          <p:nvPr/>
        </p:nvPicPr>
        <p:blipFill>
          <a:blip r:embed="rId2"/>
          <a:srcRect l="11614" r="64167" b="7430"/>
          <a:stretch>
            <a:fillRect/>
          </a:stretch>
        </p:blipFill>
        <p:spPr>
          <a:xfrm>
            <a:off x="428596" y="0"/>
            <a:ext cx="3000396" cy="6348434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o08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5632872" cy="6858000"/>
          </a:xfrm>
          <a:prstGeom prst="rect">
            <a:avLst/>
          </a:prstGeom>
        </p:spPr>
      </p:pic>
      <p:pic>
        <p:nvPicPr>
          <p:cNvPr id="5" name="4 Imagen" descr="eleo081.JPG"/>
          <p:cNvPicPr>
            <a:picLocks noChangeAspect="1"/>
          </p:cNvPicPr>
          <p:nvPr/>
        </p:nvPicPr>
        <p:blipFill>
          <a:blip r:embed="rId2">
            <a:grayscl/>
            <a:lum contrast="20000"/>
          </a:blip>
          <a:stretch>
            <a:fillRect/>
          </a:stretch>
        </p:blipFill>
        <p:spPr>
          <a:xfrm>
            <a:off x="0" y="0"/>
            <a:ext cx="5632872" cy="6858000"/>
          </a:xfrm>
          <a:prstGeom prst="rect">
            <a:avLst/>
          </a:prstGeom>
        </p:spPr>
      </p:pic>
      <p:pic>
        <p:nvPicPr>
          <p:cNvPr id="7" name="6 Imagen" descr="abanicos-madera-bolso-19cm-pintado-flores-2-caras-y-calado-ideal-detalles-boda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4016" t="11598" b="13995"/>
          <a:stretch>
            <a:fillRect/>
          </a:stretch>
        </p:blipFill>
        <p:spPr>
          <a:xfrm rot="19104516">
            <a:off x="5160390" y="798892"/>
            <a:ext cx="3217302" cy="2133680"/>
          </a:xfrm>
          <a:prstGeom prst="snipRound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54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ada-Sacromonte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"/>
            <a:ext cx="9144000" cy="6846571"/>
          </a:xfrm>
          <a:prstGeom prst="rect">
            <a:avLst/>
          </a:prstGeom>
        </p:spPr>
      </p:pic>
      <p:pic>
        <p:nvPicPr>
          <p:cNvPr id="5" name="4 Imagen" descr="Granada-Sacromonte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6571"/>
          </a:xfrm>
          <a:prstGeom prst="rect">
            <a:avLst/>
          </a:prstGeom>
        </p:spPr>
      </p:pic>
      <p:pic>
        <p:nvPicPr>
          <p:cNvPr id="6" name="5 Imagen" descr="Granada-Sacromonte06.jpg"/>
          <p:cNvPicPr>
            <a:picLocks noChangeAspect="1"/>
          </p:cNvPicPr>
          <p:nvPr/>
        </p:nvPicPr>
        <p:blipFill>
          <a:blip r:embed="rId2"/>
          <a:srcRect l="53679" t="93768" r="45616" b="5189"/>
          <a:stretch>
            <a:fillRect/>
          </a:stretch>
        </p:blipFill>
        <p:spPr>
          <a:xfrm>
            <a:off x="5072066" y="8429660"/>
            <a:ext cx="71438" cy="7140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gitana1xjzk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785926"/>
            <a:ext cx="3500430" cy="473285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2977.JPG"/>
          <p:cNvPicPr>
            <a:picLocks noChangeAspect="1"/>
          </p:cNvPicPr>
          <p:nvPr/>
        </p:nvPicPr>
        <p:blipFill>
          <a:blip r:embed="rId2"/>
          <a:srcRect t="72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ypsy-Dancercassie-kun.jpg"/>
          <p:cNvPicPr>
            <a:picLocks noChangeAspect="1"/>
          </p:cNvPicPr>
          <p:nvPr/>
        </p:nvPicPr>
        <p:blipFill>
          <a:blip r:embed="rId3" cstate="print"/>
          <a:srcRect l="17187" t="3125" r="7031" b="1041"/>
          <a:stretch>
            <a:fillRect/>
          </a:stretch>
        </p:blipFill>
        <p:spPr>
          <a:xfrm flipV="1">
            <a:off x="6715140" y="8358197"/>
            <a:ext cx="45808" cy="55253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6" name="5 Imagen" descr="DSC02977.JPG"/>
          <p:cNvPicPr>
            <a:picLocks noChangeAspect="1"/>
          </p:cNvPicPr>
          <p:nvPr/>
        </p:nvPicPr>
        <p:blipFill>
          <a:blip r:embed="rId2"/>
          <a:srcRect t="72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JE9G1899.jpg"/>
          <p:cNvPicPr>
            <a:picLocks noChangeAspect="1"/>
          </p:cNvPicPr>
          <p:nvPr/>
        </p:nvPicPr>
        <p:blipFill>
          <a:blip r:embed="rId4"/>
          <a:srcRect t="10417" b="4166"/>
          <a:stretch>
            <a:fillRect/>
          </a:stretch>
        </p:blipFill>
        <p:spPr>
          <a:xfrm>
            <a:off x="1571604" y="0"/>
            <a:ext cx="6000792" cy="687879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JE9G1899.jpg"/>
          <p:cNvPicPr>
            <a:picLocks noChangeAspect="1"/>
          </p:cNvPicPr>
          <p:nvPr/>
        </p:nvPicPr>
        <p:blipFill>
          <a:blip r:embed="rId5" cstate="print"/>
          <a:srcRect t="10417" b="4166"/>
          <a:stretch>
            <a:fillRect/>
          </a:stretch>
        </p:blipFill>
        <p:spPr>
          <a:xfrm flipV="1">
            <a:off x="5857884" y="8286760"/>
            <a:ext cx="45719" cy="5474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JE9G1899.jpg"/>
          <p:cNvPicPr>
            <a:picLocks noChangeAspect="1"/>
          </p:cNvPicPr>
          <p:nvPr/>
        </p:nvPicPr>
        <p:blipFill>
          <a:blip r:embed="rId4"/>
          <a:srcRect t="10417" b="4166"/>
          <a:stretch>
            <a:fillRect/>
          </a:stretch>
        </p:blipFill>
        <p:spPr>
          <a:xfrm>
            <a:off x="1142976" y="-20790"/>
            <a:ext cx="6000792" cy="687879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JE9G1899.jpg"/>
          <p:cNvPicPr>
            <a:picLocks noChangeAspect="1"/>
          </p:cNvPicPr>
          <p:nvPr/>
        </p:nvPicPr>
        <p:blipFill>
          <a:blip r:embed="rId4"/>
          <a:srcRect t="10417" b="4166"/>
          <a:stretch>
            <a:fillRect/>
          </a:stretch>
        </p:blipFill>
        <p:spPr>
          <a:xfrm>
            <a:off x="1500166" y="-20790"/>
            <a:ext cx="6000792" cy="687879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nico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abanico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1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Diana_Navarro-Camino_Verde-Interior_Frontal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 l="3846" t="-6410"/>
          <a:stretch>
            <a:fillRect/>
          </a:stretch>
        </p:blipFill>
        <p:spPr>
          <a:xfrm flipH="1">
            <a:off x="-571536" y="1357298"/>
            <a:ext cx="5357850" cy="5929331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Diana_Navarro-Camino_Verde-Interior_Frontal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 l="1218" t="-7317"/>
          <a:stretch>
            <a:fillRect/>
          </a:stretch>
        </p:blipFill>
        <p:spPr>
          <a:xfrm flipH="1">
            <a:off x="-428660" y="1000108"/>
            <a:ext cx="5786478" cy="6286544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TANA-.bmp"/>
          <p:cNvPicPr>
            <a:picLocks noChangeAspect="1"/>
          </p:cNvPicPr>
          <p:nvPr/>
        </p:nvPicPr>
        <p:blipFill>
          <a:blip r:embed="rId2">
            <a:lum contrast="10000"/>
          </a:blip>
          <a:srcRect r="8696"/>
          <a:stretch>
            <a:fillRect/>
          </a:stretch>
        </p:blipFill>
        <p:spPr>
          <a:xfrm>
            <a:off x="-214346" y="0"/>
            <a:ext cx="6000792" cy="6858000"/>
          </a:xfrm>
          <a:prstGeom prst="rect">
            <a:avLst/>
          </a:prstGeom>
        </p:spPr>
      </p:pic>
      <p:pic>
        <p:nvPicPr>
          <p:cNvPr id="5" name="4 Imagen" descr="Abanicos 2 caras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 l="1082" t="-3939"/>
          <a:stretch>
            <a:fillRect/>
          </a:stretch>
        </p:blipFill>
        <p:spPr>
          <a:xfrm rot="18557103">
            <a:off x="6538998" y="767634"/>
            <a:ext cx="2243759" cy="1469447"/>
          </a:xfrm>
          <a:prstGeom prst="trapezoid">
            <a:avLst/>
          </a:prstGeom>
        </p:spPr>
      </p:pic>
      <p:pic>
        <p:nvPicPr>
          <p:cNvPr id="6" name="5 Imagen" descr="abanico_2006_01m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858016" y="7530076"/>
            <a:ext cx="95252" cy="64009"/>
          </a:xfrm>
          <a:prstGeom prst="rect">
            <a:avLst/>
          </a:prstGeom>
        </p:spPr>
      </p:pic>
      <p:pic>
        <p:nvPicPr>
          <p:cNvPr id="7" name="6 Imagen" descr="abanicos-clasicos-de-23cm-con-puntilla.jpg"/>
          <p:cNvPicPr>
            <a:picLocks noChangeAspect="1"/>
          </p:cNvPicPr>
          <p:nvPr/>
        </p:nvPicPr>
        <p:blipFill>
          <a:blip r:embed="rId5">
            <a:lum contrast="20000"/>
          </a:blip>
          <a:srcRect t="13981"/>
          <a:stretch>
            <a:fillRect/>
          </a:stretch>
        </p:blipFill>
        <p:spPr>
          <a:xfrm rot="2187278">
            <a:off x="5923356" y="2876964"/>
            <a:ext cx="2220469" cy="1432515"/>
          </a:xfrm>
          <a:prstGeom prst="rect">
            <a:avLst/>
          </a:prstGeom>
        </p:spPr>
      </p:pic>
      <p:pic>
        <p:nvPicPr>
          <p:cNvPr id="8" name="7 Imagen" descr="IMGP6907 copia.jpg"/>
          <p:cNvPicPr>
            <a:picLocks noChangeAspect="1"/>
          </p:cNvPicPr>
          <p:nvPr/>
        </p:nvPicPr>
        <p:blipFill>
          <a:blip r:embed="rId6">
            <a:lum contrast="20000"/>
          </a:blip>
          <a:srcRect t="19244" b="11145"/>
          <a:stretch>
            <a:fillRect/>
          </a:stretch>
        </p:blipFill>
        <p:spPr>
          <a:xfrm rot="18800549">
            <a:off x="6617479" y="4690356"/>
            <a:ext cx="2121934" cy="143237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igani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416" t="3226" r="2846" b="4301"/>
          <a:stretch>
            <a:fillRect/>
          </a:stretch>
        </p:blipFill>
        <p:spPr>
          <a:xfrm>
            <a:off x="2928926" y="0"/>
            <a:ext cx="4857784" cy="650083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nicos 2 ca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9144000" cy="5500702"/>
          </a:xfrm>
          <a:prstGeom prst="rect">
            <a:avLst/>
          </a:prstGeom>
        </p:spPr>
      </p:pic>
      <p:pic>
        <p:nvPicPr>
          <p:cNvPr id="5" name="4 Imagen" descr="abanicos_deflamencocom.jpg"/>
          <p:cNvPicPr>
            <a:picLocks noChangeAspect="1"/>
          </p:cNvPicPr>
          <p:nvPr/>
        </p:nvPicPr>
        <p:blipFill>
          <a:blip r:embed="rId3"/>
          <a:srcRect t="10416" r="31944"/>
          <a:stretch>
            <a:fillRect/>
          </a:stretch>
        </p:blipFill>
        <p:spPr>
          <a:xfrm>
            <a:off x="-357222" y="-287179"/>
            <a:ext cx="4857784" cy="8525917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lbaile dos_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36364" cy="6858000"/>
          </a:xfrm>
          <a:solidFill>
            <a:schemeClr val="tx1"/>
          </a:solidFill>
        </p:spPr>
      </p:pic>
      <p:pic>
        <p:nvPicPr>
          <p:cNvPr id="5" name="4 Imagen" descr="4963884-vista-trasera-de-un-joven-bailar-n-espa-ol-de-flamenco-en-un-vestido-rojo.jpg"/>
          <p:cNvPicPr>
            <a:picLocks noChangeAspect="1"/>
          </p:cNvPicPr>
          <p:nvPr/>
        </p:nvPicPr>
        <p:blipFill>
          <a:blip r:embed="rId3">
            <a:lum bright="-20000" contrast="10000"/>
          </a:blip>
          <a:stretch>
            <a:fillRect/>
          </a:stretch>
        </p:blipFill>
        <p:spPr>
          <a:xfrm>
            <a:off x="2500298" y="0"/>
            <a:ext cx="417195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56449e0a9261d92c833ed67b179aeb3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1" y="2843858"/>
            <a:ext cx="1214446" cy="1033003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56449e0a9261d92c833ed67b179aeb3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3286124"/>
            <a:ext cx="1214446" cy="1033003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amenco_sarkan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0900" y="285728"/>
            <a:ext cx="5503100" cy="6572272"/>
          </a:xfrm>
          <a:solidFill>
            <a:schemeClr val="tx1"/>
          </a:solidFill>
          <a:effectLst>
            <a:softEdge rad="635000"/>
          </a:effectLst>
        </p:spPr>
      </p:pic>
      <p:pic>
        <p:nvPicPr>
          <p:cNvPr id="5" name="3 Marcador de contenido" descr="flamenco_sarkans.jpg"/>
          <p:cNvPicPr>
            <a:picLocks noChangeAspect="1"/>
          </p:cNvPicPr>
          <p:nvPr/>
        </p:nvPicPr>
        <p:blipFill>
          <a:blip r:embed="rId2"/>
          <a:srcRect t="477" r="39285"/>
          <a:stretch>
            <a:fillRect/>
          </a:stretch>
        </p:blipFill>
        <p:spPr>
          <a:xfrm>
            <a:off x="3428992" y="-214338"/>
            <a:ext cx="3643338" cy="6858000"/>
          </a:xfrm>
          <a:prstGeom prst="rect">
            <a:avLst/>
          </a:prstGeom>
          <a:solidFill>
            <a:schemeClr val="tx1"/>
          </a:solidFill>
          <a:effectLst>
            <a:softEdge rad="635000"/>
          </a:effectLst>
        </p:spPr>
      </p:pic>
      <p:pic>
        <p:nvPicPr>
          <p:cNvPr id="6" name="5 Imagen" descr="diana-navarro,.-.jpg"/>
          <p:cNvPicPr>
            <a:picLocks noChangeAspect="1"/>
          </p:cNvPicPr>
          <p:nvPr/>
        </p:nvPicPr>
        <p:blipFill>
          <a:blip r:embed="rId3"/>
          <a:srcRect l="12500"/>
          <a:stretch>
            <a:fillRect/>
          </a:stretch>
        </p:blipFill>
        <p:spPr>
          <a:xfrm flipH="1">
            <a:off x="0" y="1071546"/>
            <a:ext cx="3786182" cy="578645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ypsy-Dancercassie-kun.jpg"/>
          <p:cNvPicPr>
            <a:picLocks noGrp="1" noChangeAspect="1"/>
          </p:cNvPicPr>
          <p:nvPr>
            <p:ph idx="1"/>
          </p:nvPr>
        </p:nvPicPr>
        <p:blipFill>
          <a:blip r:embed="rId2"/>
          <a:srcRect l="3125"/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tx1"/>
          </a:solidFill>
        </p:spPr>
      </p:pic>
      <p:pic>
        <p:nvPicPr>
          <p:cNvPr id="5" name="3 Marcador de contenido" descr="Gypsy-Dancercassie-kun.jpg"/>
          <p:cNvPicPr>
            <a:picLocks noChangeAspect="1"/>
          </p:cNvPicPr>
          <p:nvPr/>
        </p:nvPicPr>
        <p:blipFill>
          <a:blip r:embed="rId2"/>
          <a:srcRect l="28857" r="9082"/>
          <a:stretch>
            <a:fillRect/>
          </a:stretch>
        </p:blipFill>
        <p:spPr>
          <a:xfrm>
            <a:off x="2428860" y="0"/>
            <a:ext cx="5857916" cy="6858000"/>
          </a:xfrm>
          <a:prstGeom prst="rect">
            <a:avLst/>
          </a:prstGeom>
          <a:solidFill>
            <a:schemeClr val="tx1"/>
          </a:solidFill>
          <a:effectLst>
            <a:softEdge rad="635000"/>
          </a:effectLst>
        </p:spPr>
      </p:pic>
      <p:pic>
        <p:nvPicPr>
          <p:cNvPr id="6" name="5 Imagen" descr="Study for Flamenc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2747487" y="6643662"/>
            <a:ext cx="45719" cy="5706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14346" y="0"/>
            <a:ext cx="9358346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iana-navar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428604"/>
            <a:ext cx="4429156" cy="5929306"/>
          </a:xfrm>
          <a:solidFill>
            <a:schemeClr val="tx1"/>
          </a:solidFill>
          <a:effectLst>
            <a:softEdge rad="635000"/>
          </a:effectLst>
        </p:spPr>
      </p:pic>
      <p:pic>
        <p:nvPicPr>
          <p:cNvPr id="5" name="4 Imagen" descr="diana navarro140.jpg"/>
          <p:cNvPicPr>
            <a:picLocks noChangeAspect="1"/>
          </p:cNvPicPr>
          <p:nvPr/>
        </p:nvPicPr>
        <p:blipFill>
          <a:blip r:embed="rId3" cstate="print"/>
          <a:srcRect l="31581"/>
          <a:stretch>
            <a:fillRect/>
          </a:stretch>
        </p:blipFill>
        <p:spPr>
          <a:xfrm>
            <a:off x="6929454" y="214290"/>
            <a:ext cx="2000264" cy="19288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5 Imagen" descr="Diana Navarro.jpg"/>
          <p:cNvPicPr>
            <a:picLocks noChangeAspect="1"/>
          </p:cNvPicPr>
          <p:nvPr/>
        </p:nvPicPr>
        <p:blipFill>
          <a:blip r:embed="rId4"/>
          <a:srcRect l="39063" r="5468" b="-351"/>
          <a:stretch>
            <a:fillRect/>
          </a:stretch>
        </p:blipFill>
        <p:spPr>
          <a:xfrm>
            <a:off x="0" y="4357694"/>
            <a:ext cx="2236396" cy="20716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6 Imagen" descr="Diana_Navarro-Camino_Verde-Interior_Front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00892" y="4500570"/>
            <a:ext cx="1928826" cy="2000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7 Imagen" descr="disco3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14291"/>
            <a:ext cx="2330655" cy="20717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8 Imagen" descr="abanicos-clasicos-de-23cm-con-puntilla.jp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 rot="2882835">
            <a:off x="178274" y="2568952"/>
            <a:ext cx="1906487" cy="1276977"/>
          </a:xfrm>
          <a:prstGeom prst="rect">
            <a:avLst/>
          </a:prstGeom>
        </p:spPr>
      </p:pic>
      <p:pic>
        <p:nvPicPr>
          <p:cNvPr id="10" name="9 Imagen" descr="abanicos-clasicos-de-23cm-con-puntilla.jp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 rot="18957541">
            <a:off x="7102091" y="2584549"/>
            <a:ext cx="1822953" cy="1367215"/>
          </a:xfrm>
          <a:prstGeom prst="rect">
            <a:avLst/>
          </a:prstGeom>
        </p:spPr>
      </p:pic>
      <p:pic>
        <p:nvPicPr>
          <p:cNvPr id="11" name="10 Imagen" descr="image002copia.jpg"/>
          <p:cNvPicPr>
            <a:picLocks noChangeAspect="1"/>
          </p:cNvPicPr>
          <p:nvPr/>
        </p:nvPicPr>
        <p:blipFill>
          <a:blip r:embed="rId8" cstate="print"/>
          <a:srcRect l="22656" t="3032" r="14062" b="3032"/>
          <a:stretch>
            <a:fillRect/>
          </a:stretch>
        </p:blipFill>
        <p:spPr>
          <a:xfrm flipH="1" flipV="1">
            <a:off x="6786577" y="9148948"/>
            <a:ext cx="45719" cy="75672"/>
          </a:xfrm>
          <a:prstGeom prst="rect">
            <a:avLst/>
          </a:prstGeom>
        </p:spPr>
      </p:pic>
      <p:pic>
        <p:nvPicPr>
          <p:cNvPr id="12" name="11 Imagen" descr="img4.jpg"/>
          <p:cNvPicPr>
            <a:picLocks noChangeAspect="1"/>
          </p:cNvPicPr>
          <p:nvPr/>
        </p:nvPicPr>
        <p:blipFill>
          <a:blip r:embed="rId9"/>
          <a:srcRect l="5208" r="14583"/>
          <a:stretch>
            <a:fillRect/>
          </a:stretch>
        </p:blipFill>
        <p:spPr>
          <a:xfrm>
            <a:off x="2500298" y="714356"/>
            <a:ext cx="4500594" cy="52864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ORT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tx1"/>
          </a:solidFill>
        </p:spPr>
      </p:pic>
      <p:sp>
        <p:nvSpPr>
          <p:cNvPr id="5" name="4 CuadroTexto"/>
          <p:cNvSpPr txBox="1"/>
          <p:nvPr/>
        </p:nvSpPr>
        <p:spPr>
          <a:xfrm>
            <a:off x="5357818" y="4857760"/>
            <a:ext cx="34599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Diana </a:t>
            </a:r>
            <a:r>
              <a:rPr lang="pt-BR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Navarro</a:t>
            </a:r>
          </a:p>
          <a:p>
            <a:r>
              <a:rPr lang="pt-BR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4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Embrujada</a:t>
            </a:r>
            <a:r>
              <a:rPr lang="pt-BR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Por Tu Querer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786182" y="6072206"/>
            <a:ext cx="4281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 -Jazmín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mbrujada-por-tu-querer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embrujada-por-tu-querer-milespowerpoints.com</Template>
  <TotalTime>0</TotalTime>
  <Words>78</Words>
  <Application>Microsoft Office PowerPoint</Application>
  <PresentationFormat>Presentación en pantalla (4:3)</PresentationFormat>
  <Paragraphs>34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embrujada-por-tu-querer-milespowerpoints.com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2012-06-18T20:09:54Z</dcterms:created>
  <dcterms:modified xsi:type="dcterms:W3CDTF">2012-06-18T20:33:39Z</dcterms:modified>
</cp:coreProperties>
</file>