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700" r:id="rId2"/>
    <p:sldMasterId id="2147483736" r:id="rId3"/>
  </p:sldMasterIdLst>
  <p:notesMasterIdLst>
    <p:notesMasterId r:id="rId18"/>
  </p:notesMasterIdLst>
  <p:sldIdLst>
    <p:sldId id="256" r:id="rId4"/>
    <p:sldId id="259" r:id="rId5"/>
    <p:sldId id="257" r:id="rId6"/>
    <p:sldId id="258" r:id="rId7"/>
    <p:sldId id="269" r:id="rId8"/>
    <p:sldId id="260" r:id="rId9"/>
    <p:sldId id="261" r:id="rId10"/>
    <p:sldId id="262" r:id="rId11"/>
    <p:sldId id="263" r:id="rId12"/>
    <p:sldId id="267" r:id="rId13"/>
    <p:sldId id="268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E+rNyhPRAS6KWS/8k3eLA==" hashData="CJyKT9NgJcheXrFHdPdHK6BVbNZsF2Dm3Dhl4rjGWM7OtEL3/uzpWDrB090MUkP26o+y65GJzBxLSksSwBGN7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D5798F"/>
    <a:srgbClr val="ED8137"/>
    <a:srgbClr val="660066"/>
    <a:srgbClr val="0000FF"/>
    <a:srgbClr val="FFFF99"/>
    <a:srgbClr val="D8BEEC"/>
    <a:srgbClr val="FF0066"/>
    <a:srgbClr val="FFF421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7D151-AD0A-4CE3-AFE5-EFC1FB470435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B69C1-ED6A-49C4-87A6-A4153D5C9EF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4220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B69C1-ED6A-49C4-87A6-A4153D5C9EF8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1881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08A51-B0FE-48AC-9714-3D09AEAF925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96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477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94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897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604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591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003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90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09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753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921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013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7120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899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1403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8708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742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9963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22853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15433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3049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33462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29614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397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0905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06316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51725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27117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33846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65863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2033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38539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07476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212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E4866A8-4ECA-4760-BD78-902DFE8B0D1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97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9CBF8A0-E884-43BB-8C28-9E648402EF6C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FAC5ECBC-D978-41FA-BFBF-1BE4F7A5BC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24631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E4866A8-4ECA-4760-BD78-902DFE8B0D1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474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9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204.photobucket.com/albums/bb227/lunacamino/corazondeamor2.gif?t=1186893579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 rot="366072">
            <a:off x="2137824" y="2096928"/>
            <a:ext cx="5364608" cy="2451416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r>
              <a:rPr lang="es-ES" sz="6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</a:p>
          <a:p>
            <a:r>
              <a:rPr lang="es-ES" sz="9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</a:t>
            </a:r>
            <a:r>
              <a:rPr lang="es-ES" sz="6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ERDADERO</a:t>
            </a:r>
            <a:endParaRPr lang="es-ES" sz="6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864299" y="1948408"/>
            <a:ext cx="223170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AMOR</a:t>
            </a:r>
            <a:endParaRPr lang="es-ES" sz="6000" dirty="0"/>
          </a:p>
        </p:txBody>
      </p:sp>
    </p:spTree>
    <p:extLst>
      <p:ext uri="{BB962C8B-B14F-4D97-AF65-F5344CB8AC3E}">
        <p14:creationId xmlns:p14="http://schemas.microsoft.com/office/powerpoint/2010/main" val="194583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02_Richard Clayderman   A Comme Amour.wav"/>
          </p:stSnd>
        </p:sndAc>
      </p:transition>
    </mc:Choice>
    <mc:Fallback xmlns="">
      <p:transition spd="slow" advTm="8000">
        <p:sndAc>
          <p:stSnd>
            <p:snd r:embed="rId4" name="02_Richard Clayderman   A Comme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age.blingee.com/images17/content/output/000/000/000/600/529477767_1834382.gif?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-1" y="6273225"/>
            <a:ext cx="12192001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amor es la fuerza mas humilde pero la mas poderosa de que dispone el ser humano</a:t>
            </a:r>
            <a:endParaRPr lang="es-ES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461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ractur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2.bp.blogspot.com/-v09C1MYG3YU/UO72S5RjP8I/AAAAAAAAJ1c/wwPeea1CQtk/s640/x1pn1mp8dkygtg09evble1z4x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07576" y="5780782"/>
            <a:ext cx="119813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0" dirty="0" smtClean="0">
                <a:effectLst>
                  <a:glow rad="228600">
                    <a:srgbClr val="FFF421"/>
                  </a:glow>
                </a:effectLst>
                <a:latin typeface="Monotype Corsiva" panose="03010101010201010101" pitchFamily="66" charset="0"/>
              </a:rPr>
              <a:t>At r é v e te  a  e n t r e g a r  tu corazón  desnudar  tu alma en cada entrega. </a:t>
            </a:r>
          </a:p>
          <a:p>
            <a:pPr algn="ctr"/>
            <a:r>
              <a:rPr lang="es-ES" sz="3200" b="1" dirty="0">
                <a:effectLst>
                  <a:glow rad="228600">
                    <a:srgbClr val="FFF421"/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i="0" dirty="0" smtClean="0">
                <a:effectLst>
                  <a:glow rad="228600">
                    <a:srgbClr val="FFF421"/>
                  </a:glow>
                </a:effectLst>
                <a:latin typeface="Monotype Corsiva" panose="03010101010201010101" pitchFamily="66" charset="0"/>
              </a:rPr>
              <a:t>At r é v e te  a  tocar  el cielo al hacer  el amor, en cada caricia, en cada beso!</a:t>
            </a:r>
            <a:endParaRPr lang="es-ES" sz="3200" b="1" dirty="0">
              <a:effectLst>
                <a:glow rad="228600">
                  <a:srgbClr val="FFF421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015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_VSRykCscWZI/TUyrcesRKXI/AAAAAAAAFqg/BFwL1JAZu90/s1600/AmorEter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2191998" cy="684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" y="5780782"/>
            <a:ext cx="124923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verdadero </a:t>
            </a:r>
            <a:r>
              <a:rPr lang="es-ES" sz="3200" dirty="0" smtClean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todo </a:t>
            </a:r>
            <a:r>
              <a:rPr lang="es-ES" sz="3200" dirty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lo </a:t>
            </a:r>
            <a:r>
              <a:rPr lang="es-ES" sz="3200" dirty="0" smtClean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soporta Todo ,lo sufre, Todo </a:t>
            </a:r>
            <a:r>
              <a:rPr lang="es-ES" sz="3200" dirty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lo </a:t>
            </a:r>
            <a:r>
              <a:rPr lang="es-ES" sz="3200" dirty="0" smtClean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cree, </a:t>
            </a:r>
          </a:p>
          <a:p>
            <a:pPr algn="ctr"/>
            <a:r>
              <a:rPr lang="es-ES" sz="3200" dirty="0" smtClean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nunca deja </a:t>
            </a:r>
            <a:r>
              <a:rPr lang="es-ES" sz="3200" dirty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 </a:t>
            </a:r>
            <a:r>
              <a:rPr lang="es-ES" sz="3200" dirty="0" smtClean="0">
                <a:ln>
                  <a:solidFill>
                    <a:srgbClr val="FFF421"/>
                  </a:solidFill>
                </a:ln>
                <a:solidFill>
                  <a:srgbClr val="FFF42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ser.</a:t>
            </a:r>
            <a:endParaRPr lang="es-ES" sz="3200" dirty="0">
              <a:ln>
                <a:solidFill>
                  <a:srgbClr val="FFF421"/>
                </a:solidFill>
              </a:ln>
              <a:solidFill>
                <a:srgbClr val="FFF421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70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prestig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ips21.com/es/videos/images/el-amor-verdadero-es-como-el-aire-aunque-no-lo-veas-siempre-esta-ah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" r="4487" b="10905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35106" y="121022"/>
            <a:ext cx="11456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amor verdadero es como el aire. aunque no lo veas…..siempre está ahí!</a:t>
            </a:r>
            <a:endParaRPr lang="es-ES" sz="3200" b="1" dirty="0">
              <a:solidFill>
                <a:srgbClr val="FFFF66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341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00">
        <p15:prstTrans prst="pageCurlDoub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h5.ggpht.com/-17MT6F4en-8/U-qwfVp59tI/AAAAAAAAWQM/CyjStGxlxXA/s640/10341464_818012564892987_41662824882369721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47919" y="5288340"/>
            <a:ext cx="120440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 amor verdadero  no se encuentra, se cultiva con una buena semilla, cuidados, respeto, confianza……que germine dependerá  de que tan buenos seamos.</a:t>
            </a:r>
            <a:endParaRPr lang="es-ES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188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ietenoches.files.wordpress.com/2013/07/pareja-de-enamorados-en-un-hermoso-y-maravilloso-atardecer-y-lug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210235" y="5780782"/>
            <a:ext cx="10287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Tarde  o temprano a todos nos alcanza el amor o el karma pero a veces llegan en el mismo paquete.</a:t>
            </a:r>
            <a:endParaRPr lang="es-ES" sz="32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251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crush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2.bp.blogspot.com/-SqDrDPmhgZ8/UK5xWmnaCpI/AAAAAAAAAFo/s-jTU7JFuhQ/s640/428695_347460225292285_160983563939953_910826_160188432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064" y="-94129"/>
            <a:ext cx="12239064" cy="69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39589" y="6064623"/>
            <a:ext cx="11066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99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no se puede definir, definir es limitar y el amor no tiene limites.</a:t>
            </a:r>
            <a:endParaRPr lang="es-ES" sz="3200" b="1" dirty="0">
              <a:solidFill>
                <a:srgbClr val="FFFF99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58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9000">
        <p15:prstTrans prst="origami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39485" y="5647765"/>
            <a:ext cx="10515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660066"/>
                </a:solidFill>
                <a:effectLst>
                  <a:glow rad="101600">
                    <a:srgbClr val="D8BEEC"/>
                  </a:glow>
                </a:effectLst>
                <a:latin typeface="Monotype Corsiva" panose="03010101010201010101" pitchFamily="66" charset="0"/>
              </a:rPr>
              <a:t>El  amor es como un paisaje maravilloso ,primero es hermoso pero poco </a:t>
            </a:r>
          </a:p>
          <a:p>
            <a:pPr algn="ctr"/>
            <a:r>
              <a:rPr lang="es-ES" sz="3200" b="1" dirty="0" smtClean="0">
                <a:solidFill>
                  <a:srgbClr val="660066"/>
                </a:solidFill>
                <a:effectLst>
                  <a:glow rad="101600">
                    <a:srgbClr val="D8BEEC"/>
                  </a:glow>
                </a:effectLst>
                <a:latin typeface="Monotype Corsiva" panose="03010101010201010101" pitchFamily="66" charset="0"/>
              </a:rPr>
              <a:t>a poco se  va destruyendo.</a:t>
            </a:r>
            <a:endParaRPr lang="es-ES" sz="3200" b="1" dirty="0">
              <a:solidFill>
                <a:srgbClr val="660066"/>
              </a:solidFill>
              <a:effectLst>
                <a:glow rad="101600">
                  <a:srgbClr val="D8BEEC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00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024" y="3532951"/>
            <a:ext cx="3144976" cy="33686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76" y="0"/>
            <a:ext cx="9154599" cy="7005918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9456341" y="0"/>
            <a:ext cx="273565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ED8137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amor es la explosión de todos los sentimientos elevados a la máxima potencia del corazón</a:t>
            </a:r>
            <a:endParaRPr lang="es-ES" sz="3200" b="1" dirty="0">
              <a:solidFill>
                <a:srgbClr val="ED8137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55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magenesenlinea.co/img/desmotivaciones/14161_el-secreto-esta-en-nunca-perd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9" t="7382" r="7227" b="33349"/>
          <a:stretch/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015752" y="3913093"/>
            <a:ext cx="36441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9966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El amor no es solo besos y abrazos porque alguien puede amar con todo el corazón sin tocar ni ser tocado.</a:t>
            </a:r>
            <a:endParaRPr lang="es-ES" sz="3200" b="1" dirty="0">
              <a:solidFill>
                <a:schemeClr val="bg1"/>
              </a:solidFill>
              <a:effectLst>
                <a:glow rad="101600">
                  <a:srgbClr val="9966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44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80" y="534801"/>
            <a:ext cx="2276475" cy="2438400"/>
          </a:xfrm>
          <a:prstGeom prst="rect">
            <a:avLst/>
          </a:prstGeom>
        </p:spPr>
      </p:pic>
      <p:pic>
        <p:nvPicPr>
          <p:cNvPr id="2050" name="Picture 2" descr="http://imagenes-deamor.es/wp-content/uploads/2013/10/fondo-de-amor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5508392" y="265860"/>
            <a:ext cx="6499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El amor es todo aquello que dura el tiempo exacto para ser inolvidable.</a:t>
            </a:r>
            <a:endParaRPr lang="es-E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75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686" y="626577"/>
            <a:ext cx="5655797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4112" y="3515775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05" y="297960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217459" y="4760259"/>
            <a:ext cx="30524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D5798F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D5798F"/>
                </a:solidFill>
                <a:latin typeface="Monotype Corsiva" panose="03010101010201010101" pitchFamily="66" charset="0"/>
              </a:rPr>
              <a:t>Tema: El Verdadero amor</a:t>
            </a:r>
          </a:p>
          <a:p>
            <a:r>
              <a:rPr lang="es-ES" b="1" dirty="0" smtClean="0">
                <a:solidFill>
                  <a:srgbClr val="D5798F"/>
                </a:solidFill>
                <a:latin typeface="Monotype Corsiva" panose="03010101010201010101" pitchFamily="66" charset="0"/>
              </a:rPr>
              <a:t>Música: A comme  Amour</a:t>
            </a:r>
          </a:p>
          <a:p>
            <a:r>
              <a:rPr lang="es-ES" b="1" dirty="0" smtClean="0">
                <a:solidFill>
                  <a:srgbClr val="D5798F"/>
                </a:solidFill>
                <a:latin typeface="Monotype Corsiva" panose="03010101010201010101" pitchFamily="66" charset="0"/>
              </a:rPr>
              <a:t>Interprete: Richard clayderman</a:t>
            </a:r>
            <a:endParaRPr lang="es-ES" b="1" dirty="0">
              <a:solidFill>
                <a:srgbClr val="D5798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>
          <a:xfrm>
            <a:off x="653977" y="6202635"/>
            <a:ext cx="1116106" cy="365125"/>
          </a:xfrm>
        </p:spPr>
        <p:txBody>
          <a:bodyPr/>
          <a:lstStyle/>
          <a:p>
            <a:fld id="{B9E23360-4277-4E90-B0E1-775BD74193D5}" type="datetime1">
              <a:rPr lang="es-ES" sz="1600" b="1" smtClean="0">
                <a:solidFill>
                  <a:srgbClr val="D5798F"/>
                </a:solidFill>
                <a:latin typeface="Monotype Corsiva" panose="03010101010201010101" pitchFamily="66" charset="0"/>
              </a:rPr>
              <a:t>05/10/2014</a:t>
            </a:fld>
            <a:endParaRPr lang="es-ES" sz="1600" b="1" dirty="0">
              <a:solidFill>
                <a:srgbClr val="D5798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8767483" y="5950682"/>
            <a:ext cx="2541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D5798F"/>
                </a:solidFill>
                <a:latin typeface="Monotype Corsiva" panose="03010101010201010101" pitchFamily="66" charset="0"/>
              </a:rPr>
              <a:t>Yolanda Violeta </a:t>
            </a:r>
            <a:endParaRPr lang="es-ES" b="1" dirty="0">
              <a:solidFill>
                <a:srgbClr val="D5798F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10361596" y="5776395"/>
            <a:ext cx="995083" cy="717906"/>
            <a:chOff x="9541622" y="6140094"/>
            <a:chExt cx="995083" cy="717906"/>
          </a:xfrm>
        </p:grpSpPr>
        <p:pic>
          <p:nvPicPr>
            <p:cNvPr id="12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41622" y="6140094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CuadroTexto 12"/>
            <p:cNvSpPr txBox="1"/>
            <p:nvPr/>
          </p:nvSpPr>
          <p:spPr>
            <a:xfrm>
              <a:off x="9541622" y="6243028"/>
              <a:ext cx="9950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D5798F"/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rgbClr val="D5798F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zarra">
  <a:themeElements>
    <a:clrScheme name="Pizarr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Pizarr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zarr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3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VERDADERO AMOR</Template>
  <TotalTime>2</TotalTime>
  <Words>327</Words>
  <Application>Microsoft Office PowerPoint</Application>
  <PresentationFormat>Panorámica</PresentationFormat>
  <Paragraphs>53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Arial</vt:lpstr>
      <vt:lpstr>Berlin Sans FB Demi</vt:lpstr>
      <vt:lpstr>Calibri</vt:lpstr>
      <vt:lpstr>Calisto MT</vt:lpstr>
      <vt:lpstr>Century Gothic</vt:lpstr>
      <vt:lpstr>Monotype Corsiva</vt:lpstr>
      <vt:lpstr>Trebuchet MS</vt:lpstr>
      <vt:lpstr>Wingdings 2</vt:lpstr>
      <vt:lpstr>Wingdings 3</vt:lpstr>
      <vt:lpstr>Diseño predeterminado</vt:lpstr>
      <vt:lpstr>Pizarra</vt:lpstr>
      <vt:lpstr>Espiral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2014-10-05T22:08:58Z</dcterms:created>
  <dcterms:modified xsi:type="dcterms:W3CDTF">2014-10-05T22:11:01Z</dcterms:modified>
</cp:coreProperties>
</file>