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 id="258" r:id="rId5"/>
    <p:sldId id="259" r:id="rId6"/>
    <p:sldId id="260" r:id="rId7"/>
    <p:sldId id="261" r:id="rId8"/>
    <p:sldId id="262"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QP0XkFFtcQ/2Bn6WLZh8w==" hashData="OX3LLQ+OJ7TqXvQjLM897RgSOyQ="/>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62"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ABBF197E-D418-435A-A0D9-40C9302C4B06}" type="datetimeFigureOut">
              <a:rPr lang="es-MX" smtClean="0"/>
              <a:pPr/>
              <a:t>13/05/2012</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AC796A9A-F332-4B89-825C-CD7736C81E5F}" type="slidenum">
              <a:rPr lang="es-MX" smtClean="0"/>
              <a:pPr/>
              <a:t>‹Nº›</a:t>
            </a:fld>
            <a:endParaRPr lang="es-MX"/>
          </a:p>
        </p:txBody>
      </p:sp>
    </p:spTree>
  </p:cSld>
  <p:clrMapOvr>
    <a:masterClrMapping/>
  </p:clrMapOvr>
  <p:transition advTm="19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7A0F8C1-639E-4075-92B1-056BB8680F5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BF197E-D418-435A-A0D9-40C9302C4B06}" type="datetimeFigureOut">
              <a:rPr lang="es-MX" smtClean="0"/>
              <a:pPr/>
              <a:t>13/05/2012</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796A9A-F332-4B89-825C-CD7736C81E5F}"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90000">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F6991BC-CFF2-49EF-98F4-2FA45649AF34}"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jpeg"/><Relationship Id="rId2" Type="http://schemas.openxmlformats.org/officeDocument/2006/relationships/audio" Target="../media/audio2.wav"/><Relationship Id="rId16"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gif"/><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s/_rels/slide3.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png"/><Relationship Id="rId3" Type="http://schemas.openxmlformats.org/officeDocument/2006/relationships/image" Target="../media/image17.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gif"/><Relationship Id="rId10" Type="http://schemas.openxmlformats.org/officeDocument/2006/relationships/image" Target="../media/image23.jpeg"/><Relationship Id="rId4" Type="http://schemas.openxmlformats.org/officeDocument/2006/relationships/image" Target="../media/image18.jpeg"/><Relationship Id="rId9" Type="http://schemas.openxmlformats.org/officeDocument/2006/relationships/image" Target="../media/image22.jpeg"/></Relationships>
</file>

<file path=ppt/slides/_rels/slide4.xml.rels><?xml version="1.0" encoding="UTF-8" standalone="yes"?>
<Relationships xmlns="http://schemas.openxmlformats.org/package/2006/relationships"><Relationship Id="rId8" Type="http://schemas.openxmlformats.org/officeDocument/2006/relationships/image" Target="../media/image32.jpeg"/><Relationship Id="rId13" Type="http://schemas.openxmlformats.org/officeDocument/2006/relationships/image" Target="../media/image37.jpeg"/><Relationship Id="rId18" Type="http://schemas.openxmlformats.org/officeDocument/2006/relationships/image" Target="../media/image42.jpeg"/><Relationship Id="rId3" Type="http://schemas.openxmlformats.org/officeDocument/2006/relationships/image" Target="../media/image28.jpeg"/><Relationship Id="rId7" Type="http://schemas.openxmlformats.org/officeDocument/2006/relationships/image" Target="../media/image31.gif"/><Relationship Id="rId12" Type="http://schemas.openxmlformats.org/officeDocument/2006/relationships/image" Target="../media/image36.jpeg"/><Relationship Id="rId17" Type="http://schemas.openxmlformats.org/officeDocument/2006/relationships/image" Target="../media/image41.jpeg"/><Relationship Id="rId2" Type="http://schemas.openxmlformats.org/officeDocument/2006/relationships/image" Target="../media/image27.jpeg"/><Relationship Id="rId16"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1.gif"/><Relationship Id="rId11" Type="http://schemas.openxmlformats.org/officeDocument/2006/relationships/image" Target="../media/image35.jpeg"/><Relationship Id="rId5" Type="http://schemas.openxmlformats.org/officeDocument/2006/relationships/image" Target="../media/image30.jpeg"/><Relationship Id="rId15" Type="http://schemas.openxmlformats.org/officeDocument/2006/relationships/image" Target="../media/image39.jpeg"/><Relationship Id="rId10" Type="http://schemas.openxmlformats.org/officeDocument/2006/relationships/image" Target="../media/image34.jpeg"/><Relationship Id="rId4" Type="http://schemas.openxmlformats.org/officeDocument/2006/relationships/image" Target="../media/image29.jpeg"/><Relationship Id="rId9" Type="http://schemas.openxmlformats.org/officeDocument/2006/relationships/image" Target="../media/image33.jpeg"/><Relationship Id="rId14" Type="http://schemas.openxmlformats.org/officeDocument/2006/relationships/image" Target="../media/image38.jpeg"/></Relationships>
</file>

<file path=ppt/slides/_rels/slide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47.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48.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49.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326847"/>
            <a:ext cx="9144000"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t>El majestuoso RMS Titanic era el barco más lujoso de su tiempo. Las cabinas de primera clase de la cubierta B, amuebladas en estilo antiguo, eran las más espléndidas. Había además suntuosos salones y elegantes restaurantes para cada gusto. La sala de gimnasia con su equipamiento ultra moderno, por ejemplo un caballo eléctrico, causó particular revuelo.</a:t>
            </a:r>
            <a:endParaRPr kumimoji="0" lang="es-MX" sz="1400" b="0" i="0" u="none" strike="noStrike" cap="none" normalizeH="0" baseline="0" dirty="0" smtClean="0">
              <a:ln>
                <a:noFill/>
              </a:ln>
              <a:effectLst/>
              <a:latin typeface="Book Antiqu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t>Una tripulación de 897 miembros trabajaba en el Titanic. Incluía cerca de 500 azafatas, cocineros y acompañantes, una plantilla de sala de máquinas de 320 personas y una tripulación de cubierta de 65. El tamaño de la tripulación reforzaba la sensación de seguridad de los pasajeros.  </a:t>
            </a:r>
            <a:b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br>
            <a: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t/>
            </a:r>
            <a:b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br>
            <a:endParaRPr kumimoji="0" lang="es-MX" sz="1400" b="0" i="0" u="none" strike="noStrike" cap="none" normalizeH="0" baseline="0" dirty="0" smtClean="0">
              <a:ln>
                <a:noFill/>
              </a:ln>
              <a:effectLst/>
              <a:latin typeface="Book Antiqu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t>Tenía 269 metros de largo, lo que lo convertía en el barco más grande de su tiempo. Debido a su famosa construcción en acero, el barco era considerado insumergible.. </a:t>
            </a:r>
            <a:endParaRPr kumimoji="0" lang="es-MX" sz="1400" b="0" i="0" u="none" strike="noStrike" cap="none" normalizeH="0" baseline="0" dirty="0" smtClean="0">
              <a:ln>
                <a:noFill/>
              </a:ln>
              <a:effectLst/>
              <a:latin typeface="Book Antiqu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t>Durante la noche del 14 de abril de 1912, alrededor de 153 Km. al sur de los Grandes Bancos de Terranova, el Titanic colisionó con un enorme iceberg. El casco del buque resultó tan seriamente dañado, que toneladas de agua inundaron los compartimientos. Finalmente, el Titanic se partió en dos por el medio y se hundió. Dado que no había suficientes botes salvavidas, sólo cerca de 700 de los 1311 pasajeros y 897 miembros de la tripulación a bordo se salvaron. Hasta nuestros días, el dramático hundimiento de este lujoso transatlántico sigue siendo una de las más terribles catástrofes de la historia de la navegación....</a:t>
            </a:r>
            <a:endParaRPr kumimoji="0" lang="es-MX" sz="1400" b="0" i="0" u="none" strike="noStrike" cap="none" normalizeH="0" baseline="0" dirty="0" smtClean="0">
              <a:ln>
                <a:noFill/>
              </a:ln>
              <a:effectLst/>
              <a:latin typeface="Book Antiqu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t>Hasta el domingo 14 de abril de 1912 el viaje transcurrió confortablemente y sin sobresaltos. Sin embargo, en la tarde del domingo la temperatura bajó notablemente, y las actividades al aire libre tuvieron que ser suspendidas. Los ricos y famosos se reunieron cerca de las 19,30 hs. en una cena de gala organizada por el matrimonio de millonarios Widdener, en honor del capitán Edward John Smith. Smith era un experimentado navegante que había pasado su vida en alta mar. El viaje inaugural del Titanic iba a ser su última travesía como capitán antes de retirarse.</a:t>
            </a:r>
            <a:endParaRPr kumimoji="0" lang="es-MX" sz="1400" b="0" i="0" u="none" strike="noStrike" cap="none" normalizeH="0" baseline="0" dirty="0" smtClean="0">
              <a:ln>
                <a:noFill/>
              </a:ln>
              <a:effectLst/>
              <a:latin typeface="Book Antiqu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t>En la actualidad, cualquiera puede sumergirse hasta el Titanic – si estás dispuesto a abonar cerca de 30.000 euros por el privilegio de hacerlo.</a:t>
            </a:r>
            <a:endParaRPr kumimoji="0" lang="es-MX" sz="1400" b="0" i="0" u="none" strike="noStrike" cap="none" normalizeH="0" baseline="0" dirty="0" smtClean="0">
              <a:ln>
                <a:noFill/>
              </a:ln>
              <a:effectLst/>
              <a:latin typeface="Book Antiqua"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sz="1400" b="0" i="0" u="none" strike="noStrike" cap="none" normalizeH="0" baseline="0" dirty="0" smtClean="0">
                <a:ln>
                  <a:noFill/>
                </a:ln>
                <a:effectLst/>
                <a:latin typeface="Book Antiqua" pitchFamily="18" charset="0"/>
                <a:ea typeface="Calibri" pitchFamily="34" charset="0"/>
                <a:cs typeface="Times New Roman" pitchFamily="18" charset="0"/>
              </a:rPr>
              <a:t>Actualmente, el Titanic yace a 12.500 pies, (casi 4 kilómetros) bajo el mar. El barco se encuentra en condiciones ya muy críticas, y su estado de descomposición se acelera cada vez más, en menos de 30 años, podria ser un montón de polvo mezclado con el fango </a:t>
            </a:r>
            <a:r>
              <a:rPr kumimoji="0" lang="es-MX" sz="1200" b="0" i="0" u="none" strike="noStrike" cap="none" normalizeH="0" baseline="0" dirty="0" smtClean="0">
                <a:ln>
                  <a:noFill/>
                </a:ln>
                <a:effectLst/>
                <a:latin typeface="Trebuchet MS" pitchFamily="34" charset="0"/>
                <a:ea typeface="Calibri" pitchFamily="34" charset="0"/>
                <a:cs typeface="Times New Roman" pitchFamily="18" charset="0"/>
              </a:rPr>
              <a:t>marino.</a:t>
            </a:r>
            <a:br>
              <a:rPr kumimoji="0" lang="es-MX" sz="1200" b="0" i="0" u="none" strike="noStrike" cap="none" normalizeH="0" baseline="0" dirty="0" smtClean="0">
                <a:ln>
                  <a:noFill/>
                </a:ln>
                <a:effectLst/>
                <a:latin typeface="Trebuchet MS" pitchFamily="34" charset="0"/>
                <a:ea typeface="Calibri" pitchFamily="34" charset="0"/>
                <a:cs typeface="Times New Roman" pitchFamily="18" charset="0"/>
              </a:rPr>
            </a:br>
            <a:r>
              <a:rPr kumimoji="0" lang="es-MX" sz="1200" b="0" i="0" u="none" strike="noStrike" cap="none" normalizeH="0" baseline="0" dirty="0" smtClean="0">
                <a:ln>
                  <a:noFill/>
                </a:ln>
                <a:effectLst/>
                <a:latin typeface="Trebuchet MS" pitchFamily="34" charset="0"/>
                <a:ea typeface="Calibri" pitchFamily="34" charset="0"/>
                <a:cs typeface="Times New Roman" pitchFamily="18" charset="0"/>
              </a:rPr>
              <a:t/>
            </a:r>
            <a:br>
              <a:rPr kumimoji="0" lang="es-MX" sz="1200" b="0" i="0" u="none" strike="noStrike" cap="none" normalizeH="0" baseline="0" dirty="0" smtClean="0">
                <a:ln>
                  <a:noFill/>
                </a:ln>
                <a:effectLst/>
                <a:latin typeface="Trebuchet MS" pitchFamily="34" charset="0"/>
                <a:ea typeface="Calibri" pitchFamily="34" charset="0"/>
                <a:cs typeface="Times New Roman" pitchFamily="18" charset="0"/>
              </a:rPr>
            </a:br>
            <a:endParaRPr kumimoji="0" lang="es-MX" sz="1200" b="0" i="0" u="none" strike="noStrike" cap="none" normalizeH="0" baseline="0" dirty="0" smtClean="0">
              <a:ln>
                <a:noFill/>
              </a:ln>
              <a:effectLst/>
              <a:latin typeface="Arial" pitchFamily="34" charset="0"/>
            </a:endParaRPr>
          </a:p>
        </p:txBody>
      </p:sp>
      <p:sp>
        <p:nvSpPr>
          <p:cNvPr id="3" name="2 Rectángulo"/>
          <p:cNvSpPr/>
          <p:nvPr/>
        </p:nvSpPr>
        <p:spPr>
          <a:xfrm flipH="1">
            <a:off x="0" y="0"/>
            <a:ext cx="9144000" cy="7101408"/>
          </a:xfrm>
          <a:prstGeom prst="rect">
            <a:avLst/>
          </a:prstGeom>
          <a:blipFill dpi="0" rotWithShape="1">
            <a:blip r:embed="rId3" cstate="print">
              <a:alphaModFix amt="22000"/>
              <a:lum contrast="72000"/>
            </a:blip>
            <a:srcRect/>
            <a:stretch>
              <a:fillRect/>
            </a:stretch>
          </a:blipFill>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solidFill>
                <a:schemeClr val="bg1">
                  <a:lumMod val="85000"/>
                  <a:lumOff val="15000"/>
                </a:schemeClr>
              </a:solidFill>
            </a:endParaRPr>
          </a:p>
        </p:txBody>
      </p:sp>
      <p:sp>
        <p:nvSpPr>
          <p:cNvPr id="4" name="3 CuadroTexto"/>
          <p:cNvSpPr txBox="1"/>
          <p:nvPr/>
        </p:nvSpPr>
        <p:spPr>
          <a:xfrm>
            <a:off x="3491880" y="6334780"/>
            <a:ext cx="5400600" cy="523220"/>
          </a:xfrm>
          <a:prstGeom prst="rect">
            <a:avLst/>
          </a:prstGeom>
          <a:noFill/>
        </p:spPr>
        <p:txBody>
          <a:bodyPr wrap="square" rtlCol="0">
            <a:spAutoFit/>
          </a:bodyPr>
          <a:lstStyle/>
          <a:p>
            <a:r>
              <a:rPr lang="es-ES" sz="1400" b="1" dirty="0" smtClean="0">
                <a:solidFill>
                  <a:srgbClr val="FFC000"/>
                </a:solidFill>
              </a:rPr>
              <a:t>Usa el ratón en esta  diapositiva para que leas a tu ritmo</a:t>
            </a:r>
          </a:p>
          <a:p>
            <a:r>
              <a:rPr lang="es-ES" sz="1400" b="1" dirty="0" smtClean="0">
                <a:solidFill>
                  <a:srgbClr val="FFC000"/>
                </a:solidFill>
              </a:rPr>
              <a:t>En las demás ya  no lo  uses  para que puedas  verlo completo</a:t>
            </a:r>
            <a:endParaRPr lang="es-MX" sz="1400" b="1" dirty="0">
              <a:solidFill>
                <a:srgbClr val="FFC000"/>
              </a:solidFill>
            </a:endParaRPr>
          </a:p>
        </p:txBody>
      </p:sp>
    </p:spTree>
  </p:cSld>
  <p:clrMapOvr>
    <a:masterClrMapping/>
  </p:clrMapOvr>
  <p:transition advTm="190000">
    <p:fade/>
    <p:sndAc>
      <p:stSnd>
        <p:snd r:embed="rId2" name="Celine Dion   My Heart Will Go On .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Administrador\Mis documentos\Mis imágenes\TITANIC\un-mar-de-nubes.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5" name="Picture 3" descr="C:\Documents and Settings\Administrador\Mis documentos\Mis imágenes\TITANIC\un-mar-de-nubes.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6" name="Picture 4" descr="C:\Documents and Settings\Administrador\Mis documentos\Mis imágenes\TITANIC\kate-winslet-in-titanic-2b9bd.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pic>
        <p:nvPicPr>
          <p:cNvPr id="7" name="Picture 6" descr="C:\Documents and Settings\Administrador\Mis documentos\Mis imágenes\TITANIC\Rose-titanic-5858170-1500-1230.jpg"/>
          <p:cNvPicPr>
            <a:picLocks noChangeAspect="1" noChangeArrowheads="1"/>
          </p:cNvPicPr>
          <p:nvPr/>
        </p:nvPicPr>
        <p:blipFill>
          <a:blip r:embed="rId5" cstate="print"/>
          <a:srcRect/>
          <a:stretch>
            <a:fillRect/>
          </a:stretch>
        </p:blipFill>
        <p:spPr bwMode="auto">
          <a:xfrm>
            <a:off x="0" y="0"/>
            <a:ext cx="9144000" cy="6858000"/>
          </a:xfrm>
          <a:prstGeom prst="rect">
            <a:avLst/>
          </a:prstGeom>
          <a:noFill/>
        </p:spPr>
      </p:pic>
      <p:pic>
        <p:nvPicPr>
          <p:cNvPr id="8" name="Picture 7" descr="C:\Documents and Settings\Administrador\Mis documentos\Mis imágenes\TITANIC\titanic-3d-010.jpg"/>
          <p:cNvPicPr>
            <a:picLocks noChangeAspect="1" noChangeArrowheads="1"/>
          </p:cNvPicPr>
          <p:nvPr/>
        </p:nvPicPr>
        <p:blipFill>
          <a:blip r:embed="rId6" cstate="print"/>
          <a:srcRect l="5307" r="4913"/>
          <a:stretch>
            <a:fillRect/>
          </a:stretch>
        </p:blipFill>
        <p:spPr bwMode="auto">
          <a:xfrm>
            <a:off x="0" y="0"/>
            <a:ext cx="9144000" cy="6858000"/>
          </a:xfrm>
          <a:prstGeom prst="rect">
            <a:avLst/>
          </a:prstGeom>
          <a:noFill/>
        </p:spPr>
      </p:pic>
      <p:pic>
        <p:nvPicPr>
          <p:cNvPr id="9" name="Picture 8" descr="C:\Documents and Settings\Administrador\Mis documentos\Mis imágenes\TITANIC\kate winslet titanic-noticias-farandula.jpg"/>
          <p:cNvPicPr>
            <a:picLocks noChangeAspect="1" noChangeArrowheads="1"/>
          </p:cNvPicPr>
          <p:nvPr/>
        </p:nvPicPr>
        <p:blipFill>
          <a:blip r:embed="rId7" cstate="print"/>
          <a:srcRect/>
          <a:stretch>
            <a:fillRect/>
          </a:stretch>
        </p:blipFill>
        <p:spPr bwMode="auto">
          <a:xfrm>
            <a:off x="0" y="0"/>
            <a:ext cx="9144000" cy="6858000"/>
          </a:xfrm>
          <a:prstGeom prst="rect">
            <a:avLst/>
          </a:prstGeom>
          <a:noFill/>
        </p:spPr>
      </p:pic>
      <p:pic>
        <p:nvPicPr>
          <p:cNvPr id="10" name="Picture 9" descr="C:\Documents and Settings\Administrador\Mis documentos\Mis imágenes\TITANIC\titanic1.jpg"/>
          <p:cNvPicPr>
            <a:picLocks noChangeAspect="1" noChangeArrowheads="1"/>
          </p:cNvPicPr>
          <p:nvPr/>
        </p:nvPicPr>
        <p:blipFill>
          <a:blip r:embed="rId8" cstate="print"/>
          <a:srcRect/>
          <a:stretch>
            <a:fillRect/>
          </a:stretch>
        </p:blipFill>
        <p:spPr bwMode="auto">
          <a:xfrm>
            <a:off x="-2622" y="0"/>
            <a:ext cx="9146622" cy="6858000"/>
          </a:xfrm>
          <a:prstGeom prst="rect">
            <a:avLst/>
          </a:prstGeom>
          <a:noFill/>
        </p:spPr>
      </p:pic>
      <p:pic>
        <p:nvPicPr>
          <p:cNvPr id="11" name="Picture 11" descr="C:\Documents and Settings\Administrador\Mis documentos\Mis imágenes\TITANIC\Imagen56.jpg"/>
          <p:cNvPicPr>
            <a:picLocks noChangeAspect="1" noChangeArrowheads="1"/>
          </p:cNvPicPr>
          <p:nvPr/>
        </p:nvPicPr>
        <p:blipFill>
          <a:blip r:embed="rId9" cstate="print"/>
          <a:srcRect r="7017"/>
          <a:stretch>
            <a:fillRect/>
          </a:stretch>
        </p:blipFill>
        <p:spPr bwMode="auto">
          <a:xfrm>
            <a:off x="0" y="0"/>
            <a:ext cx="9144000" cy="6858000"/>
          </a:xfrm>
          <a:prstGeom prst="rect">
            <a:avLst/>
          </a:prstGeom>
          <a:noFill/>
        </p:spPr>
      </p:pic>
      <p:pic>
        <p:nvPicPr>
          <p:cNvPr id="12" name="Picture 13" descr="C:\Documents and Settings\Administrador\Mis documentos\Mis imágenes\TITANIC\Imagen12.jpg"/>
          <p:cNvPicPr>
            <a:picLocks noChangeAspect="1" noChangeArrowheads="1"/>
          </p:cNvPicPr>
          <p:nvPr/>
        </p:nvPicPr>
        <p:blipFill>
          <a:blip r:embed="rId10" cstate="print"/>
          <a:srcRect/>
          <a:stretch>
            <a:fillRect/>
          </a:stretch>
        </p:blipFill>
        <p:spPr bwMode="auto">
          <a:xfrm>
            <a:off x="0" y="0"/>
            <a:ext cx="9144000" cy="6858000"/>
          </a:xfrm>
          <a:prstGeom prst="rect">
            <a:avLst/>
          </a:prstGeom>
          <a:noFill/>
        </p:spPr>
      </p:pic>
      <p:pic>
        <p:nvPicPr>
          <p:cNvPr id="13" name="Picture 15" descr="C:\Documents and Settings\Administrador\Mis documentos\Mis imágenes\TITANIC\Imagen22.jpg"/>
          <p:cNvPicPr>
            <a:picLocks noChangeAspect="1" noChangeArrowheads="1"/>
          </p:cNvPicPr>
          <p:nvPr/>
        </p:nvPicPr>
        <p:blipFill>
          <a:blip r:embed="rId11" cstate="print"/>
          <a:srcRect l="16000" r="-657"/>
          <a:stretch>
            <a:fillRect/>
          </a:stretch>
        </p:blipFill>
        <p:spPr bwMode="auto">
          <a:xfrm>
            <a:off x="0" y="0"/>
            <a:ext cx="9144000" cy="6858000"/>
          </a:xfrm>
          <a:prstGeom prst="rect">
            <a:avLst/>
          </a:prstGeom>
          <a:noFill/>
        </p:spPr>
      </p:pic>
      <p:pic>
        <p:nvPicPr>
          <p:cNvPr id="16" name="Picture 2" descr="C:\Documents and Settings\Administrador\Mis documentos\Mis imágenes\TITANIC\NUEVASSSS\Imagen1.jpg"/>
          <p:cNvPicPr>
            <a:picLocks noChangeAspect="1" noChangeArrowheads="1"/>
          </p:cNvPicPr>
          <p:nvPr/>
        </p:nvPicPr>
        <p:blipFill>
          <a:blip r:embed="rId12" cstate="print"/>
          <a:srcRect/>
          <a:stretch>
            <a:fillRect/>
          </a:stretch>
        </p:blipFill>
        <p:spPr bwMode="auto">
          <a:xfrm>
            <a:off x="0" y="0"/>
            <a:ext cx="9144000" cy="7029400"/>
          </a:xfrm>
          <a:prstGeom prst="rect">
            <a:avLst/>
          </a:prstGeom>
          <a:noFill/>
        </p:spPr>
      </p:pic>
      <p:pic>
        <p:nvPicPr>
          <p:cNvPr id="14" name="Picture 17" descr="C:\Documents and Settings\Administrador\Mis documentos\Mis imágenes\TITANIC\Imagen3.png"/>
          <p:cNvPicPr>
            <a:picLocks noChangeAspect="1" noChangeArrowheads="1"/>
          </p:cNvPicPr>
          <p:nvPr/>
        </p:nvPicPr>
        <p:blipFill>
          <a:blip r:embed="rId13" cstate="print"/>
          <a:srcRect/>
          <a:stretch>
            <a:fillRect/>
          </a:stretch>
        </p:blipFill>
        <p:spPr bwMode="auto">
          <a:xfrm>
            <a:off x="2555776" y="980728"/>
            <a:ext cx="3960440" cy="5206317"/>
          </a:xfrm>
          <a:prstGeom prst="rect">
            <a:avLst/>
          </a:prstGeom>
          <a:noFill/>
        </p:spPr>
      </p:pic>
      <p:pic>
        <p:nvPicPr>
          <p:cNvPr id="20" name="Picture 3" descr="C:\Documents and Settings\Administrador\Mis documentos\Mis imágenes\TITANIC\Imagen30.jpg"/>
          <p:cNvPicPr>
            <a:picLocks noChangeAspect="1" noChangeArrowheads="1"/>
          </p:cNvPicPr>
          <p:nvPr/>
        </p:nvPicPr>
        <p:blipFill>
          <a:blip r:embed="rId14" cstate="print"/>
          <a:srcRect/>
          <a:stretch>
            <a:fillRect/>
          </a:stretch>
        </p:blipFill>
        <p:spPr bwMode="auto">
          <a:xfrm>
            <a:off x="0" y="0"/>
            <a:ext cx="9144000" cy="7101408"/>
          </a:xfrm>
          <a:prstGeom prst="rect">
            <a:avLst/>
          </a:prstGeom>
          <a:noFill/>
        </p:spPr>
      </p:pic>
      <p:sp>
        <p:nvSpPr>
          <p:cNvPr id="17" name="16 CuadroTexto"/>
          <p:cNvSpPr txBox="1"/>
          <p:nvPr/>
        </p:nvSpPr>
        <p:spPr>
          <a:xfrm>
            <a:off x="0" y="240804"/>
            <a:ext cx="6375463" cy="2246769"/>
          </a:xfrm>
          <a:prstGeom prst="rect">
            <a:avLst/>
          </a:prstGeom>
          <a:noFill/>
        </p:spPr>
        <p:txBody>
          <a:bodyPr wrap="square" rtlCol="0">
            <a:spAutoFit/>
          </a:bodyPr>
          <a:lstStyle/>
          <a:p>
            <a:r>
              <a:rPr lang="es-ES" sz="2000" dirty="0" smtClean="0">
                <a:latin typeface="Book Antiqua" pitchFamily="18" charset="0"/>
              </a:rPr>
              <a:t>Esta música fue un fragmento</a:t>
            </a:r>
          </a:p>
          <a:p>
            <a:r>
              <a:rPr lang="es-ES" sz="2000" dirty="0" smtClean="0">
                <a:latin typeface="Book Antiqua" pitchFamily="18" charset="0"/>
              </a:rPr>
              <a:t> de la versión en ingles de la</a:t>
            </a:r>
          </a:p>
          <a:p>
            <a:r>
              <a:rPr lang="es-ES" sz="2000" dirty="0" smtClean="0">
                <a:latin typeface="Book Antiqua" pitchFamily="18" charset="0"/>
              </a:rPr>
              <a:t>música del Titanic</a:t>
            </a:r>
          </a:p>
          <a:p>
            <a:r>
              <a:rPr lang="es-ES" sz="2000" dirty="0" smtClean="0">
                <a:latin typeface="Book Antiqua" pitchFamily="18" charset="0"/>
              </a:rPr>
              <a:t>My heart will go on</a:t>
            </a:r>
          </a:p>
          <a:p>
            <a:r>
              <a:rPr lang="es-ES" sz="2000" dirty="0" smtClean="0">
                <a:latin typeface="Book Antiqua" pitchFamily="18" charset="0"/>
              </a:rPr>
              <a:t>Celine Dion</a:t>
            </a:r>
          </a:p>
          <a:p>
            <a:endParaRPr lang="es-MX" sz="4000" dirty="0"/>
          </a:p>
        </p:txBody>
      </p:sp>
      <p:pic>
        <p:nvPicPr>
          <p:cNvPr id="18" name="Picture 2" descr="C:\Documents and Settings\Administrador\Mis documentos\Mis imágenes\TITANIC\3.gif"/>
          <p:cNvPicPr>
            <a:picLocks noChangeAspect="1" noChangeArrowheads="1" noCrop="1"/>
          </p:cNvPicPr>
          <p:nvPr/>
        </p:nvPicPr>
        <p:blipFill>
          <a:blip r:embed="rId15" cstate="print"/>
          <a:srcRect/>
          <a:stretch>
            <a:fillRect/>
          </a:stretch>
        </p:blipFill>
        <p:spPr bwMode="auto">
          <a:xfrm>
            <a:off x="6012160" y="0"/>
            <a:ext cx="3131840" cy="1957400"/>
          </a:xfrm>
          <a:prstGeom prst="rect">
            <a:avLst/>
          </a:prstGeom>
          <a:noFill/>
          <a:effectLst>
            <a:softEdge rad="635000"/>
          </a:effectLst>
        </p:spPr>
      </p:pic>
      <p:pic>
        <p:nvPicPr>
          <p:cNvPr id="19" name="Picture 2" descr="C:\Documents and Settings\Administrador\Mis documentos\Mis imágenes\TITANIC\3.gif"/>
          <p:cNvPicPr>
            <a:picLocks noChangeAspect="1" noChangeArrowheads="1" noCrop="1"/>
          </p:cNvPicPr>
          <p:nvPr/>
        </p:nvPicPr>
        <p:blipFill>
          <a:blip r:embed="rId15" cstate="print"/>
          <a:srcRect/>
          <a:stretch>
            <a:fillRect/>
          </a:stretch>
        </p:blipFill>
        <p:spPr bwMode="auto">
          <a:xfrm flipH="1">
            <a:off x="0" y="4581128"/>
            <a:ext cx="3023930" cy="2016224"/>
          </a:xfrm>
          <a:prstGeom prst="rect">
            <a:avLst/>
          </a:prstGeom>
          <a:noFill/>
          <a:effectLst>
            <a:softEdge rad="635000"/>
          </a:effectLst>
        </p:spPr>
      </p:pic>
      <p:pic>
        <p:nvPicPr>
          <p:cNvPr id="21" name="Picture 3" descr="C:\Documents and Settings\Administrador\Mis documentos\Mis imágenes\TITANIC\Imagen63.jpg"/>
          <p:cNvPicPr>
            <a:picLocks noChangeAspect="1" noChangeArrowheads="1"/>
          </p:cNvPicPr>
          <p:nvPr/>
        </p:nvPicPr>
        <p:blipFill>
          <a:blip r:embed="rId16" cstate="print"/>
          <a:srcRect/>
          <a:stretch>
            <a:fillRect/>
          </a:stretch>
        </p:blipFill>
        <p:spPr bwMode="auto">
          <a:xfrm>
            <a:off x="0" y="0"/>
            <a:ext cx="9144000" cy="7101408"/>
          </a:xfrm>
          <a:prstGeom prst="rect">
            <a:avLst/>
          </a:prstGeom>
          <a:noFill/>
        </p:spPr>
      </p:pic>
      <p:pic>
        <p:nvPicPr>
          <p:cNvPr id="25" name="Picture 3" descr="C:\Documents and Settings\Administrador\Mis documentos\Mis imágenes\TITANIC\Imagen63.jpg"/>
          <p:cNvPicPr>
            <a:picLocks noChangeAspect="1" noChangeArrowheads="1"/>
          </p:cNvPicPr>
          <p:nvPr/>
        </p:nvPicPr>
        <p:blipFill>
          <a:blip r:embed="rId16" cstate="print"/>
          <a:srcRect/>
          <a:stretch>
            <a:fillRect/>
          </a:stretch>
        </p:blipFill>
        <p:spPr bwMode="auto">
          <a:xfrm>
            <a:off x="0" y="0"/>
            <a:ext cx="9144000" cy="7101408"/>
          </a:xfrm>
          <a:prstGeom prst="rect">
            <a:avLst/>
          </a:prstGeom>
          <a:noFill/>
        </p:spPr>
      </p:pic>
      <p:pic>
        <p:nvPicPr>
          <p:cNvPr id="1031" name="Picture 7" descr="C:\Documents and Settings\Administrador\Mis documentos\Mis imágenes\TITANIC\Nueva carpeta (2)\titanic.jpg"/>
          <p:cNvPicPr>
            <a:picLocks noChangeAspect="1" noChangeArrowheads="1"/>
          </p:cNvPicPr>
          <p:nvPr/>
        </p:nvPicPr>
        <p:blipFill>
          <a:blip r:embed="rId17" cstate="print"/>
          <a:srcRect/>
          <a:stretch>
            <a:fillRect/>
          </a:stretch>
        </p:blipFill>
        <p:spPr bwMode="auto">
          <a:xfrm>
            <a:off x="0" y="0"/>
            <a:ext cx="9144000" cy="7101408"/>
          </a:xfrm>
          <a:prstGeom prst="rect">
            <a:avLst/>
          </a:prstGeom>
          <a:noFill/>
        </p:spPr>
      </p:pic>
    </p:spTree>
  </p:cSld>
  <p:clrMapOvr>
    <a:masterClrMapping/>
  </p:clrMapOvr>
  <p:transition advTm="68250">
    <p:fade/>
    <p:sndAc>
      <p:stSnd>
        <p:snd r:embed="rId2" name="TITANIC_ESTE SE QUE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30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0"/>
                                        <p:tgtEl>
                                          <p:spTgt spid="6"/>
                                        </p:tgtEl>
                                      </p:cBhvr>
                                    </p:animEffect>
                                  </p:childTnLst>
                                </p:cTn>
                              </p:par>
                            </p:childTnLst>
                          </p:cTn>
                        </p:par>
                        <p:par>
                          <p:cTn id="13" fill="hold">
                            <p:stCondLst>
                              <p:cond delay="8000"/>
                            </p:stCondLst>
                            <p:childTnLst>
                              <p:par>
                                <p:cTn id="14" presetID="10" presetClass="entr" presetSubtype="0"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0"/>
                                        <p:tgtEl>
                                          <p:spTgt spid="7"/>
                                        </p:tgtEl>
                                      </p:cBhvr>
                                    </p:animEffect>
                                  </p:childTnLst>
                                </p:cTn>
                              </p:par>
                            </p:childTnLst>
                          </p:cTn>
                        </p:par>
                        <p:par>
                          <p:cTn id="17" fill="hold">
                            <p:stCondLst>
                              <p:cond delay="13000"/>
                            </p:stCondLst>
                            <p:childTnLst>
                              <p:par>
                                <p:cTn id="18" presetID="47"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0"/>
                                        <p:tgtEl>
                                          <p:spTgt spid="8"/>
                                        </p:tgtEl>
                                      </p:cBhvr>
                                    </p:animEffect>
                                    <p:anim calcmode="lin" valueType="num">
                                      <p:cBhvr>
                                        <p:cTn id="21" dur="5000" fill="hold"/>
                                        <p:tgtEl>
                                          <p:spTgt spid="8"/>
                                        </p:tgtEl>
                                        <p:attrNameLst>
                                          <p:attrName>ppt_x</p:attrName>
                                        </p:attrNameLst>
                                      </p:cBhvr>
                                      <p:tavLst>
                                        <p:tav tm="0">
                                          <p:val>
                                            <p:strVal val="#ppt_x"/>
                                          </p:val>
                                        </p:tav>
                                        <p:tav tm="100000">
                                          <p:val>
                                            <p:strVal val="#ppt_x"/>
                                          </p:val>
                                        </p:tav>
                                      </p:tavLst>
                                    </p:anim>
                                    <p:anim calcmode="lin" valueType="num">
                                      <p:cBhvr>
                                        <p:cTn id="22" dur="5000" fill="hold"/>
                                        <p:tgtEl>
                                          <p:spTgt spid="8"/>
                                        </p:tgtEl>
                                        <p:attrNameLst>
                                          <p:attrName>ppt_y</p:attrName>
                                        </p:attrNameLst>
                                      </p:cBhvr>
                                      <p:tavLst>
                                        <p:tav tm="0">
                                          <p:val>
                                            <p:strVal val="#ppt_y-.1"/>
                                          </p:val>
                                        </p:tav>
                                        <p:tav tm="100000">
                                          <p:val>
                                            <p:strVal val="#ppt_y"/>
                                          </p:val>
                                        </p:tav>
                                      </p:tavLst>
                                    </p:anim>
                                  </p:childTnLst>
                                </p:cTn>
                              </p:par>
                            </p:childTnLst>
                          </p:cTn>
                        </p:par>
                        <p:par>
                          <p:cTn id="23" fill="hold">
                            <p:stCondLst>
                              <p:cond delay="180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0"/>
                                        <p:tgtEl>
                                          <p:spTgt spid="9"/>
                                        </p:tgtEl>
                                      </p:cBhvr>
                                    </p:animEffect>
                                  </p:childTnLst>
                                </p:cTn>
                              </p:par>
                            </p:childTnLst>
                          </p:cTn>
                        </p:par>
                        <p:par>
                          <p:cTn id="27" fill="hold">
                            <p:stCondLst>
                              <p:cond delay="23000"/>
                            </p:stCondLst>
                            <p:childTnLst>
                              <p:par>
                                <p:cTn id="28" presetID="47"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0"/>
                                        <p:tgtEl>
                                          <p:spTgt spid="10"/>
                                        </p:tgtEl>
                                      </p:cBhvr>
                                    </p:animEffect>
                                    <p:anim calcmode="lin" valueType="num">
                                      <p:cBhvr>
                                        <p:cTn id="31" dur="5000" fill="hold"/>
                                        <p:tgtEl>
                                          <p:spTgt spid="10"/>
                                        </p:tgtEl>
                                        <p:attrNameLst>
                                          <p:attrName>ppt_x</p:attrName>
                                        </p:attrNameLst>
                                      </p:cBhvr>
                                      <p:tavLst>
                                        <p:tav tm="0">
                                          <p:val>
                                            <p:strVal val="#ppt_x"/>
                                          </p:val>
                                        </p:tav>
                                        <p:tav tm="100000">
                                          <p:val>
                                            <p:strVal val="#ppt_x"/>
                                          </p:val>
                                        </p:tav>
                                      </p:tavLst>
                                    </p:anim>
                                    <p:anim calcmode="lin" valueType="num">
                                      <p:cBhvr>
                                        <p:cTn id="32" dur="5000" fill="hold"/>
                                        <p:tgtEl>
                                          <p:spTgt spid="10"/>
                                        </p:tgtEl>
                                        <p:attrNameLst>
                                          <p:attrName>ppt_y</p:attrName>
                                        </p:attrNameLst>
                                      </p:cBhvr>
                                      <p:tavLst>
                                        <p:tav tm="0">
                                          <p:val>
                                            <p:strVal val="#ppt_y-.1"/>
                                          </p:val>
                                        </p:tav>
                                        <p:tav tm="100000">
                                          <p:val>
                                            <p:strVal val="#ppt_y"/>
                                          </p:val>
                                        </p:tav>
                                      </p:tavLst>
                                    </p:anim>
                                  </p:childTnLst>
                                </p:cTn>
                              </p:par>
                            </p:childTnLst>
                          </p:cTn>
                        </p:par>
                        <p:par>
                          <p:cTn id="33" fill="hold">
                            <p:stCondLst>
                              <p:cond delay="28000"/>
                            </p:stCondLst>
                            <p:childTnLst>
                              <p:par>
                                <p:cTn id="34" presetID="47" presetClass="entr" presetSubtype="0" fill="hold"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0"/>
                                        <p:tgtEl>
                                          <p:spTgt spid="11"/>
                                        </p:tgtEl>
                                      </p:cBhvr>
                                    </p:animEffect>
                                    <p:anim calcmode="lin" valueType="num">
                                      <p:cBhvr>
                                        <p:cTn id="37" dur="5000" fill="hold"/>
                                        <p:tgtEl>
                                          <p:spTgt spid="11"/>
                                        </p:tgtEl>
                                        <p:attrNameLst>
                                          <p:attrName>ppt_x</p:attrName>
                                        </p:attrNameLst>
                                      </p:cBhvr>
                                      <p:tavLst>
                                        <p:tav tm="0">
                                          <p:val>
                                            <p:strVal val="#ppt_x"/>
                                          </p:val>
                                        </p:tav>
                                        <p:tav tm="100000">
                                          <p:val>
                                            <p:strVal val="#ppt_x"/>
                                          </p:val>
                                        </p:tav>
                                      </p:tavLst>
                                    </p:anim>
                                    <p:anim calcmode="lin" valueType="num">
                                      <p:cBhvr>
                                        <p:cTn id="38" dur="5000" fill="hold"/>
                                        <p:tgtEl>
                                          <p:spTgt spid="11"/>
                                        </p:tgtEl>
                                        <p:attrNameLst>
                                          <p:attrName>ppt_y</p:attrName>
                                        </p:attrNameLst>
                                      </p:cBhvr>
                                      <p:tavLst>
                                        <p:tav tm="0">
                                          <p:val>
                                            <p:strVal val="#ppt_y-.1"/>
                                          </p:val>
                                        </p:tav>
                                        <p:tav tm="100000">
                                          <p:val>
                                            <p:strVal val="#ppt_y"/>
                                          </p:val>
                                        </p:tav>
                                      </p:tavLst>
                                    </p:anim>
                                  </p:childTnLst>
                                </p:cTn>
                              </p:par>
                            </p:childTnLst>
                          </p:cTn>
                        </p:par>
                        <p:par>
                          <p:cTn id="39" fill="hold">
                            <p:stCondLst>
                              <p:cond delay="33000"/>
                            </p:stCondLst>
                            <p:childTnLst>
                              <p:par>
                                <p:cTn id="40" presetID="42"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0"/>
                                        <p:tgtEl>
                                          <p:spTgt spid="12"/>
                                        </p:tgtEl>
                                      </p:cBhvr>
                                    </p:animEffect>
                                    <p:anim calcmode="lin" valueType="num">
                                      <p:cBhvr>
                                        <p:cTn id="43" dur="5000" fill="hold"/>
                                        <p:tgtEl>
                                          <p:spTgt spid="12"/>
                                        </p:tgtEl>
                                        <p:attrNameLst>
                                          <p:attrName>ppt_x</p:attrName>
                                        </p:attrNameLst>
                                      </p:cBhvr>
                                      <p:tavLst>
                                        <p:tav tm="0">
                                          <p:val>
                                            <p:strVal val="#ppt_x"/>
                                          </p:val>
                                        </p:tav>
                                        <p:tav tm="100000">
                                          <p:val>
                                            <p:strVal val="#ppt_x"/>
                                          </p:val>
                                        </p:tav>
                                      </p:tavLst>
                                    </p:anim>
                                    <p:anim calcmode="lin" valueType="num">
                                      <p:cBhvr>
                                        <p:cTn id="44" dur="5000" fill="hold"/>
                                        <p:tgtEl>
                                          <p:spTgt spid="12"/>
                                        </p:tgtEl>
                                        <p:attrNameLst>
                                          <p:attrName>ppt_y</p:attrName>
                                        </p:attrNameLst>
                                      </p:cBhvr>
                                      <p:tavLst>
                                        <p:tav tm="0">
                                          <p:val>
                                            <p:strVal val="#ppt_y+.1"/>
                                          </p:val>
                                        </p:tav>
                                        <p:tav tm="100000">
                                          <p:val>
                                            <p:strVal val="#ppt_y"/>
                                          </p:val>
                                        </p:tav>
                                      </p:tavLst>
                                    </p:anim>
                                  </p:childTnLst>
                                </p:cTn>
                              </p:par>
                            </p:childTnLst>
                          </p:cTn>
                        </p:par>
                        <p:par>
                          <p:cTn id="45" fill="hold">
                            <p:stCondLst>
                              <p:cond delay="38000"/>
                            </p:stCondLst>
                            <p:childTnLst>
                              <p:par>
                                <p:cTn id="46" presetID="42" presetClass="entr" presetSubtype="0"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10000"/>
                                        <p:tgtEl>
                                          <p:spTgt spid="13"/>
                                        </p:tgtEl>
                                      </p:cBhvr>
                                    </p:animEffect>
                                    <p:anim calcmode="lin" valueType="num">
                                      <p:cBhvr>
                                        <p:cTn id="49" dur="10000" fill="hold"/>
                                        <p:tgtEl>
                                          <p:spTgt spid="13"/>
                                        </p:tgtEl>
                                        <p:attrNameLst>
                                          <p:attrName>ppt_x</p:attrName>
                                        </p:attrNameLst>
                                      </p:cBhvr>
                                      <p:tavLst>
                                        <p:tav tm="0">
                                          <p:val>
                                            <p:strVal val="#ppt_x"/>
                                          </p:val>
                                        </p:tav>
                                        <p:tav tm="100000">
                                          <p:val>
                                            <p:strVal val="#ppt_x"/>
                                          </p:val>
                                        </p:tav>
                                      </p:tavLst>
                                    </p:anim>
                                    <p:anim calcmode="lin" valueType="num">
                                      <p:cBhvr>
                                        <p:cTn id="50" dur="10000" fill="hold"/>
                                        <p:tgtEl>
                                          <p:spTgt spid="13"/>
                                        </p:tgtEl>
                                        <p:attrNameLst>
                                          <p:attrName>ppt_y</p:attrName>
                                        </p:attrNameLst>
                                      </p:cBhvr>
                                      <p:tavLst>
                                        <p:tav tm="0">
                                          <p:val>
                                            <p:strVal val="#ppt_y+.1"/>
                                          </p:val>
                                        </p:tav>
                                        <p:tav tm="100000">
                                          <p:val>
                                            <p:strVal val="#ppt_y"/>
                                          </p:val>
                                        </p:tav>
                                      </p:tavLst>
                                    </p:anim>
                                  </p:childTnLst>
                                </p:cTn>
                              </p:par>
                              <p:par>
                                <p:cTn id="51" presetID="6" presetClass="emph" presetSubtype="0" fill="hold" nodeType="withEffect">
                                  <p:stCondLst>
                                    <p:cond delay="0"/>
                                  </p:stCondLst>
                                  <p:childTnLst>
                                    <p:animScale>
                                      <p:cBhvr>
                                        <p:cTn id="52" dur="2000" fill="hold"/>
                                        <p:tgtEl>
                                          <p:spTgt spid="13"/>
                                        </p:tgtEl>
                                      </p:cBhvr>
                                      <p:by x="150000" y="150000"/>
                                    </p:animScale>
                                  </p:childTnLst>
                                </p:cTn>
                              </p:par>
                            </p:childTnLst>
                          </p:cTn>
                        </p:par>
                        <p:par>
                          <p:cTn id="53" fill="hold">
                            <p:stCondLst>
                              <p:cond delay="48000"/>
                            </p:stCondLst>
                            <p:childTnLst>
                              <p:par>
                                <p:cTn id="54" presetID="10" presetClass="entr" presetSubtype="0"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2000"/>
                                        <p:tgtEl>
                                          <p:spTgt spid="14"/>
                                        </p:tgtEl>
                                      </p:cBhvr>
                                    </p:animEffect>
                                  </p:childTnLst>
                                </p:cTn>
                              </p:par>
                              <p:par>
                                <p:cTn id="57" presetID="10" presetClass="entr" presetSubtype="0"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3000"/>
                                        <p:tgtEl>
                                          <p:spTgt spid="16"/>
                                        </p:tgtEl>
                                      </p:cBhvr>
                                    </p:animEffect>
                                  </p:childTnLst>
                                </p:cTn>
                              </p:par>
                            </p:childTnLst>
                          </p:cTn>
                        </p:par>
                        <p:par>
                          <p:cTn id="60" fill="hold">
                            <p:stCondLst>
                              <p:cond delay="51000"/>
                            </p:stCondLst>
                            <p:childTnLst>
                              <p:par>
                                <p:cTn id="61" presetID="35" presetClass="entr" presetSubtype="0" fill="hold" nodeType="afterEffect">
                                  <p:stCondLst>
                                    <p:cond delay="0"/>
                                  </p:stCondLst>
                                  <p:iterate type="lt">
                                    <p:tmPct val="10000"/>
                                  </p:iterate>
                                  <p:childTnLst>
                                    <p:set>
                                      <p:cBhvr>
                                        <p:cTn id="62" dur="1" fill="hold">
                                          <p:stCondLst>
                                            <p:cond delay="0"/>
                                          </p:stCondLst>
                                        </p:cTn>
                                        <p:tgtEl>
                                          <p:spTgt spid="17"/>
                                        </p:tgtEl>
                                        <p:attrNameLst>
                                          <p:attrName>style.visibility</p:attrName>
                                        </p:attrNameLst>
                                      </p:cBhvr>
                                      <p:to>
                                        <p:strVal val="visible"/>
                                      </p:to>
                                    </p:set>
                                    <p:animEffect transition="in" filter="fade">
                                      <p:cBhvr>
                                        <p:cTn id="63" dur="500"/>
                                        <p:tgtEl>
                                          <p:spTgt spid="17"/>
                                        </p:tgtEl>
                                      </p:cBhvr>
                                    </p:animEffect>
                                    <p:anim calcmode="lin" valueType="num">
                                      <p:cBhvr>
                                        <p:cTn id="64" dur="500" fill="hold"/>
                                        <p:tgtEl>
                                          <p:spTgt spid="17"/>
                                        </p:tgtEl>
                                        <p:attrNameLst>
                                          <p:attrName>style.rotation</p:attrName>
                                        </p:attrNameLst>
                                      </p:cBhvr>
                                      <p:tavLst>
                                        <p:tav tm="0">
                                          <p:val>
                                            <p:fltVal val="720"/>
                                          </p:val>
                                        </p:tav>
                                        <p:tav tm="100000">
                                          <p:val>
                                            <p:fltVal val="0"/>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 calcmode="lin" valueType="num">
                                      <p:cBhvr>
                                        <p:cTn id="66" dur="500" fill="hold"/>
                                        <p:tgtEl>
                                          <p:spTgt spid="17"/>
                                        </p:tgtEl>
                                        <p:attrNameLst>
                                          <p:attrName>ppt_w</p:attrName>
                                        </p:attrNameLst>
                                      </p:cBhvr>
                                      <p:tavLst>
                                        <p:tav tm="0">
                                          <p:val>
                                            <p:fltVal val="0"/>
                                          </p:val>
                                        </p:tav>
                                        <p:tav tm="100000">
                                          <p:val>
                                            <p:strVal val="#ppt_w"/>
                                          </p:val>
                                        </p:tav>
                                      </p:tavLst>
                                    </p:anim>
                                  </p:childTnLst>
                                </p:cTn>
                              </p:par>
                              <p:par>
                                <p:cTn id="67" presetID="39" presetClass="entr" presetSubtype="0" accel="100000"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0" fill="hold"/>
                                        <p:tgtEl>
                                          <p:spTgt spid="18"/>
                                        </p:tgtEl>
                                        <p:attrNameLst>
                                          <p:attrName>ppt_h</p:attrName>
                                        </p:attrNameLst>
                                      </p:cBhvr>
                                      <p:tavLst>
                                        <p:tav tm="0">
                                          <p:val>
                                            <p:strVal val="#ppt_h/20"/>
                                          </p:val>
                                        </p:tav>
                                        <p:tav tm="50000">
                                          <p:val>
                                            <p:strVal val="#ppt_h/20"/>
                                          </p:val>
                                        </p:tav>
                                        <p:tav tm="100000">
                                          <p:val>
                                            <p:strVal val="#ppt_h"/>
                                          </p:val>
                                        </p:tav>
                                      </p:tavLst>
                                    </p:anim>
                                    <p:anim calcmode="lin" valueType="num">
                                      <p:cBhvr>
                                        <p:cTn id="70" dur="5000" fill="hold"/>
                                        <p:tgtEl>
                                          <p:spTgt spid="18"/>
                                        </p:tgtEl>
                                        <p:attrNameLst>
                                          <p:attrName>ppt_w</p:attrName>
                                        </p:attrNameLst>
                                      </p:cBhvr>
                                      <p:tavLst>
                                        <p:tav tm="0">
                                          <p:val>
                                            <p:strVal val="#ppt_w+.3"/>
                                          </p:val>
                                        </p:tav>
                                        <p:tav tm="50000">
                                          <p:val>
                                            <p:strVal val="#ppt_w+.3"/>
                                          </p:val>
                                        </p:tav>
                                        <p:tav tm="100000">
                                          <p:val>
                                            <p:strVal val="#ppt_w"/>
                                          </p:val>
                                        </p:tav>
                                      </p:tavLst>
                                    </p:anim>
                                    <p:anim calcmode="lin" valueType="num">
                                      <p:cBhvr>
                                        <p:cTn id="71" dur="5000" fill="hold"/>
                                        <p:tgtEl>
                                          <p:spTgt spid="18"/>
                                        </p:tgtEl>
                                        <p:attrNameLst>
                                          <p:attrName>ppt_x</p:attrName>
                                        </p:attrNameLst>
                                      </p:cBhvr>
                                      <p:tavLst>
                                        <p:tav tm="0">
                                          <p:val>
                                            <p:strVal val="#ppt_x-.3"/>
                                          </p:val>
                                        </p:tav>
                                        <p:tav tm="50000">
                                          <p:val>
                                            <p:strVal val="#ppt_x"/>
                                          </p:val>
                                        </p:tav>
                                        <p:tav tm="100000">
                                          <p:val>
                                            <p:strVal val="#ppt_x"/>
                                          </p:val>
                                        </p:tav>
                                      </p:tavLst>
                                    </p:anim>
                                    <p:anim calcmode="lin" valueType="num">
                                      <p:cBhvr>
                                        <p:cTn id="72" dur="5000" fill="hold"/>
                                        <p:tgtEl>
                                          <p:spTgt spid="18"/>
                                        </p:tgtEl>
                                        <p:attrNameLst>
                                          <p:attrName>ppt_y</p:attrName>
                                        </p:attrNameLst>
                                      </p:cBhvr>
                                      <p:tavLst>
                                        <p:tav tm="0">
                                          <p:val>
                                            <p:strVal val="#ppt_y"/>
                                          </p:val>
                                        </p:tav>
                                        <p:tav tm="100000">
                                          <p:val>
                                            <p:strVal val="#ppt_y"/>
                                          </p:val>
                                        </p:tav>
                                      </p:tavLst>
                                    </p:anim>
                                  </p:childTnLst>
                                </p:cTn>
                              </p:par>
                              <p:par>
                                <p:cTn id="73" presetID="39" presetClass="entr" presetSubtype="0" accel="100000" fill="hold"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p:cTn id="75" dur="5000" fill="hold"/>
                                        <p:tgtEl>
                                          <p:spTgt spid="19"/>
                                        </p:tgtEl>
                                        <p:attrNameLst>
                                          <p:attrName>ppt_h</p:attrName>
                                        </p:attrNameLst>
                                      </p:cBhvr>
                                      <p:tavLst>
                                        <p:tav tm="0">
                                          <p:val>
                                            <p:strVal val="#ppt_h/20"/>
                                          </p:val>
                                        </p:tav>
                                        <p:tav tm="50000">
                                          <p:val>
                                            <p:strVal val="#ppt_h/20"/>
                                          </p:val>
                                        </p:tav>
                                        <p:tav tm="100000">
                                          <p:val>
                                            <p:strVal val="#ppt_h"/>
                                          </p:val>
                                        </p:tav>
                                      </p:tavLst>
                                    </p:anim>
                                    <p:anim calcmode="lin" valueType="num">
                                      <p:cBhvr>
                                        <p:cTn id="76" dur="5000" fill="hold"/>
                                        <p:tgtEl>
                                          <p:spTgt spid="19"/>
                                        </p:tgtEl>
                                        <p:attrNameLst>
                                          <p:attrName>ppt_w</p:attrName>
                                        </p:attrNameLst>
                                      </p:cBhvr>
                                      <p:tavLst>
                                        <p:tav tm="0">
                                          <p:val>
                                            <p:strVal val="#ppt_w+.3"/>
                                          </p:val>
                                        </p:tav>
                                        <p:tav tm="50000">
                                          <p:val>
                                            <p:strVal val="#ppt_w+.3"/>
                                          </p:val>
                                        </p:tav>
                                        <p:tav tm="100000">
                                          <p:val>
                                            <p:strVal val="#ppt_w"/>
                                          </p:val>
                                        </p:tav>
                                      </p:tavLst>
                                    </p:anim>
                                    <p:anim calcmode="lin" valueType="num">
                                      <p:cBhvr>
                                        <p:cTn id="77" dur="5000" fill="hold"/>
                                        <p:tgtEl>
                                          <p:spTgt spid="19"/>
                                        </p:tgtEl>
                                        <p:attrNameLst>
                                          <p:attrName>ppt_x</p:attrName>
                                        </p:attrNameLst>
                                      </p:cBhvr>
                                      <p:tavLst>
                                        <p:tav tm="0">
                                          <p:val>
                                            <p:strVal val="#ppt_x-.3"/>
                                          </p:val>
                                        </p:tav>
                                        <p:tav tm="50000">
                                          <p:val>
                                            <p:strVal val="#ppt_x"/>
                                          </p:val>
                                        </p:tav>
                                        <p:tav tm="100000">
                                          <p:val>
                                            <p:strVal val="#ppt_x"/>
                                          </p:val>
                                        </p:tav>
                                      </p:tavLst>
                                    </p:anim>
                                    <p:anim calcmode="lin" valueType="num">
                                      <p:cBhvr>
                                        <p:cTn id="78" dur="5000" fill="hold"/>
                                        <p:tgtEl>
                                          <p:spTgt spid="19"/>
                                        </p:tgtEl>
                                        <p:attrNameLst>
                                          <p:attrName>ppt_y</p:attrName>
                                        </p:attrNameLst>
                                      </p:cBhvr>
                                      <p:tavLst>
                                        <p:tav tm="0">
                                          <p:val>
                                            <p:strVal val="#ppt_y"/>
                                          </p:val>
                                        </p:tav>
                                        <p:tav tm="100000">
                                          <p:val>
                                            <p:strVal val="#ppt_y"/>
                                          </p:val>
                                        </p:tav>
                                      </p:tavLst>
                                    </p:anim>
                                  </p:childTnLst>
                                </p:cTn>
                              </p:par>
                              <p:par>
                                <p:cTn id="79" presetID="10" presetClass="entr" presetSubtype="0"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3000"/>
                                        <p:tgtEl>
                                          <p:spTgt spid="20"/>
                                        </p:tgtEl>
                                      </p:cBhvr>
                                    </p:animEffect>
                                  </p:childTnLst>
                                </p:cTn>
                              </p:par>
                            </p:childTnLst>
                          </p:cTn>
                        </p:par>
                        <p:par>
                          <p:cTn id="82" fill="hold">
                            <p:stCondLst>
                              <p:cond delay="56000"/>
                            </p:stCondLst>
                            <p:childTnLst>
                              <p:par>
                                <p:cTn id="83" presetID="3" presetClass="entr" presetSubtype="10" fill="hold" nodeType="afterEffect">
                                  <p:stCondLst>
                                    <p:cond delay="2000"/>
                                  </p:stCondLst>
                                  <p:childTnLst>
                                    <p:set>
                                      <p:cBhvr>
                                        <p:cTn id="84" dur="1" fill="hold">
                                          <p:stCondLst>
                                            <p:cond delay="0"/>
                                          </p:stCondLst>
                                        </p:cTn>
                                        <p:tgtEl>
                                          <p:spTgt spid="21"/>
                                        </p:tgtEl>
                                        <p:attrNameLst>
                                          <p:attrName>style.visibility</p:attrName>
                                        </p:attrNameLst>
                                      </p:cBhvr>
                                      <p:to>
                                        <p:strVal val="visible"/>
                                      </p:to>
                                    </p:set>
                                    <p:animEffect transition="in" filter="blinds(horizontal)">
                                      <p:cBhvr>
                                        <p:cTn id="85" dur="5000"/>
                                        <p:tgtEl>
                                          <p:spTgt spid="21"/>
                                        </p:tgtEl>
                                      </p:cBhvr>
                                    </p:animEffect>
                                  </p:childTnLst>
                                </p:cTn>
                              </p:par>
                              <p:par>
                                <p:cTn id="86" presetID="3" presetClass="entr" presetSubtype="5" fill="hold" nodeType="withEffect">
                                  <p:stCondLst>
                                    <p:cond delay="2000"/>
                                  </p:stCondLst>
                                  <p:childTnLst>
                                    <p:set>
                                      <p:cBhvr>
                                        <p:cTn id="87" dur="1" fill="hold">
                                          <p:stCondLst>
                                            <p:cond delay="0"/>
                                          </p:stCondLst>
                                        </p:cTn>
                                        <p:tgtEl>
                                          <p:spTgt spid="25"/>
                                        </p:tgtEl>
                                        <p:attrNameLst>
                                          <p:attrName>style.visibility</p:attrName>
                                        </p:attrNameLst>
                                      </p:cBhvr>
                                      <p:to>
                                        <p:strVal val="visible"/>
                                      </p:to>
                                    </p:set>
                                    <p:animEffect transition="in" filter="blinds(vertical)">
                                      <p:cBhvr>
                                        <p:cTn id="88" dur="5000"/>
                                        <p:tgtEl>
                                          <p:spTgt spid="25"/>
                                        </p:tgtEl>
                                      </p:cBhvr>
                                    </p:animEffect>
                                  </p:childTnLst>
                                </p:cTn>
                              </p:par>
                            </p:childTnLst>
                          </p:cTn>
                        </p:par>
                        <p:par>
                          <p:cTn id="89" fill="hold">
                            <p:stCondLst>
                              <p:cond delay="63000"/>
                            </p:stCondLst>
                            <p:childTnLst>
                              <p:par>
                                <p:cTn id="90" presetID="10" presetClass="entr" presetSubtype="0" fill="hold" nodeType="afterEffect">
                                  <p:stCondLst>
                                    <p:cond delay="0"/>
                                  </p:stCondLst>
                                  <p:childTnLst>
                                    <p:set>
                                      <p:cBhvr>
                                        <p:cTn id="91" dur="1" fill="hold">
                                          <p:stCondLst>
                                            <p:cond delay="0"/>
                                          </p:stCondLst>
                                        </p:cTn>
                                        <p:tgtEl>
                                          <p:spTgt spid="1031"/>
                                        </p:tgtEl>
                                        <p:attrNameLst>
                                          <p:attrName>style.visibility</p:attrName>
                                        </p:attrNameLst>
                                      </p:cBhvr>
                                      <p:to>
                                        <p:strVal val="visible"/>
                                      </p:to>
                                    </p:set>
                                    <p:animEffect transition="in" filter="fade">
                                      <p:cBhvr>
                                        <p:cTn id="92" dur="20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Documents and Settings\Administrador\Mis documentos\Mis imágenes\TITANIC\Nueva carpeta\titanic.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3" name="Picture 2" descr="C:\Documents and Settings\Administrador\Mis documentos\Mis imágenes\TITANIC\titanic.jpg"/>
          <p:cNvPicPr>
            <a:picLocks noChangeAspect="1" noChangeArrowheads="1"/>
          </p:cNvPicPr>
          <p:nvPr/>
        </p:nvPicPr>
        <p:blipFill>
          <a:blip r:embed="rId3" cstate="print"/>
          <a:srcRect/>
          <a:stretch>
            <a:fillRect/>
          </a:stretch>
        </p:blipFill>
        <p:spPr bwMode="auto">
          <a:xfrm>
            <a:off x="-325290" y="0"/>
            <a:ext cx="9490317" cy="7101408"/>
          </a:xfrm>
          <a:prstGeom prst="rect">
            <a:avLst/>
          </a:prstGeom>
          <a:noFill/>
        </p:spPr>
      </p:pic>
      <p:pic>
        <p:nvPicPr>
          <p:cNvPr id="4" name="Picture 2" descr="C:\Documents and Settings\Administrador\Mis documentos\Mis imágenes\TITANIC\Imagen27.jpg"/>
          <p:cNvPicPr>
            <a:picLocks noChangeAspect="1" noChangeArrowheads="1"/>
          </p:cNvPicPr>
          <p:nvPr/>
        </p:nvPicPr>
        <p:blipFill>
          <a:blip r:embed="rId4" cstate="print"/>
          <a:srcRect/>
          <a:stretch>
            <a:fillRect/>
          </a:stretch>
        </p:blipFill>
        <p:spPr bwMode="auto">
          <a:xfrm>
            <a:off x="-324544" y="0"/>
            <a:ext cx="9468544" cy="7101408"/>
          </a:xfrm>
          <a:prstGeom prst="rect">
            <a:avLst/>
          </a:prstGeom>
          <a:noFill/>
        </p:spPr>
      </p:pic>
      <p:sp>
        <p:nvSpPr>
          <p:cNvPr id="5" name="4 Rectángulo"/>
          <p:cNvSpPr/>
          <p:nvPr/>
        </p:nvSpPr>
        <p:spPr>
          <a:xfrm flipH="1">
            <a:off x="-324544" y="0"/>
            <a:ext cx="5688632" cy="5733256"/>
          </a:xfrm>
          <a:prstGeom prst="rect">
            <a:avLst/>
          </a:prstGeom>
          <a:blipFill dpi="0" rotWithShape="1">
            <a:blip r:embed="rId5" cstate="print">
              <a:alphaModFix amt="22000"/>
            </a:blip>
            <a:srcRect/>
            <a:stretch>
              <a:fillRect/>
            </a:stretch>
          </a:blipFill>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pic>
        <p:nvPicPr>
          <p:cNvPr id="6" name="Picture 2" descr="C:\Documents and Settings\Administrador\Mis documentos\Mis imágenes\TITANIC\Imagen1.jpg"/>
          <p:cNvPicPr>
            <a:picLocks noChangeAspect="1" noChangeArrowheads="1"/>
          </p:cNvPicPr>
          <p:nvPr/>
        </p:nvPicPr>
        <p:blipFill>
          <a:blip r:embed="rId6" cstate="print">
            <a:lum bright="-1000" contrast="32000"/>
          </a:blip>
          <a:stretch>
            <a:fillRect/>
          </a:stretch>
        </p:blipFill>
        <p:spPr bwMode="auto">
          <a:xfrm>
            <a:off x="-324544" y="0"/>
            <a:ext cx="9468544" cy="7101408"/>
          </a:xfrm>
          <a:prstGeom prst="rect">
            <a:avLst/>
          </a:prstGeom>
          <a:noFill/>
          <a:ln>
            <a:noFill/>
          </a:ln>
        </p:spPr>
      </p:pic>
      <p:pic>
        <p:nvPicPr>
          <p:cNvPr id="7" name="Picture 5" descr="C:\Documents and Settings\Administrador\Mis documentos\Mis imágenes\TITANIC\Imagen4.jpg"/>
          <p:cNvPicPr>
            <a:picLocks noChangeAspect="1" noChangeArrowheads="1"/>
          </p:cNvPicPr>
          <p:nvPr/>
        </p:nvPicPr>
        <p:blipFill>
          <a:blip r:embed="rId7" cstate="print">
            <a:lum contrast="54000"/>
          </a:blip>
          <a:srcRect/>
          <a:stretch>
            <a:fillRect/>
          </a:stretch>
        </p:blipFill>
        <p:spPr bwMode="auto">
          <a:xfrm>
            <a:off x="-324544" y="0"/>
            <a:ext cx="9468544" cy="7101408"/>
          </a:xfrm>
          <a:prstGeom prst="rect">
            <a:avLst/>
          </a:prstGeom>
          <a:noFill/>
          <a:effectLst>
            <a:softEdge rad="635000"/>
          </a:effectLst>
        </p:spPr>
      </p:pic>
      <p:pic>
        <p:nvPicPr>
          <p:cNvPr id="8" name="Picture 6" descr="C:\Documents and Settings\Administrador\Mis documentos\Mis imágenes\TITANIC\Imagen3.jpg"/>
          <p:cNvPicPr>
            <a:picLocks noChangeAspect="1" noChangeArrowheads="1"/>
          </p:cNvPicPr>
          <p:nvPr/>
        </p:nvPicPr>
        <p:blipFill>
          <a:blip r:embed="rId8" cstate="print"/>
          <a:srcRect/>
          <a:stretch>
            <a:fillRect/>
          </a:stretch>
        </p:blipFill>
        <p:spPr bwMode="auto">
          <a:xfrm>
            <a:off x="-324544" y="0"/>
            <a:ext cx="9468544" cy="7118648"/>
          </a:xfrm>
          <a:prstGeom prst="rect">
            <a:avLst/>
          </a:prstGeom>
          <a:noFill/>
          <a:effectLst>
            <a:softEdge rad="635000"/>
          </a:effectLst>
        </p:spPr>
      </p:pic>
      <p:pic>
        <p:nvPicPr>
          <p:cNvPr id="9" name="Picture 7" descr="C:\Documents and Settings\Administrador\Mis documentos\Mis imágenes\TITANIC\Imagen5.jpg"/>
          <p:cNvPicPr>
            <a:picLocks noChangeAspect="1" noChangeArrowheads="1"/>
          </p:cNvPicPr>
          <p:nvPr/>
        </p:nvPicPr>
        <p:blipFill>
          <a:blip r:embed="rId9" cstate="print"/>
          <a:srcRect/>
          <a:stretch>
            <a:fillRect/>
          </a:stretch>
        </p:blipFill>
        <p:spPr bwMode="auto">
          <a:xfrm>
            <a:off x="-324544" y="0"/>
            <a:ext cx="9468544" cy="7290048"/>
          </a:xfrm>
          <a:prstGeom prst="rect">
            <a:avLst/>
          </a:prstGeom>
          <a:noFill/>
        </p:spPr>
      </p:pic>
      <p:pic>
        <p:nvPicPr>
          <p:cNvPr id="10" name="Picture 9" descr="C:\Documents and Settings\Administrador\Mis documentos\Mis imágenes\TITANIC\Imagen9.jpg"/>
          <p:cNvPicPr>
            <a:picLocks noChangeAspect="1" noChangeArrowheads="1"/>
          </p:cNvPicPr>
          <p:nvPr/>
        </p:nvPicPr>
        <p:blipFill>
          <a:blip r:embed="rId10" cstate="print"/>
          <a:srcRect/>
          <a:stretch>
            <a:fillRect/>
          </a:stretch>
        </p:blipFill>
        <p:spPr bwMode="auto">
          <a:xfrm>
            <a:off x="-324544" y="0"/>
            <a:ext cx="9468544" cy="7317432"/>
          </a:xfrm>
          <a:prstGeom prst="rect">
            <a:avLst/>
          </a:prstGeom>
          <a:noFill/>
        </p:spPr>
      </p:pic>
      <p:pic>
        <p:nvPicPr>
          <p:cNvPr id="11" name="Picture 10" descr="C:\Documents and Settings\Administrador\Mis documentos\Mis imágenes\TITANIC\Imagen13.jpg"/>
          <p:cNvPicPr>
            <a:picLocks noChangeAspect="1" noChangeArrowheads="1"/>
          </p:cNvPicPr>
          <p:nvPr/>
        </p:nvPicPr>
        <p:blipFill>
          <a:blip r:embed="rId11" cstate="print"/>
          <a:srcRect/>
          <a:stretch>
            <a:fillRect/>
          </a:stretch>
        </p:blipFill>
        <p:spPr bwMode="auto">
          <a:xfrm>
            <a:off x="-324544" y="0"/>
            <a:ext cx="9468544" cy="7317432"/>
          </a:xfrm>
          <a:prstGeom prst="rect">
            <a:avLst/>
          </a:prstGeom>
          <a:noFill/>
        </p:spPr>
      </p:pic>
      <p:pic>
        <p:nvPicPr>
          <p:cNvPr id="12" name="Picture 2" descr="C:\Documents and Settings\Administrador\Mis documentos\Mis imágenes\TITANIC\Imagen27.jpg"/>
          <p:cNvPicPr>
            <a:picLocks noChangeAspect="1" noChangeArrowheads="1"/>
          </p:cNvPicPr>
          <p:nvPr/>
        </p:nvPicPr>
        <p:blipFill>
          <a:blip r:embed="rId4" cstate="print"/>
          <a:srcRect/>
          <a:stretch>
            <a:fillRect/>
          </a:stretch>
        </p:blipFill>
        <p:spPr bwMode="auto">
          <a:xfrm>
            <a:off x="-324544" y="0"/>
            <a:ext cx="9468544" cy="7317432"/>
          </a:xfrm>
          <a:prstGeom prst="rect">
            <a:avLst/>
          </a:prstGeom>
          <a:noFill/>
        </p:spPr>
      </p:pic>
      <p:pic>
        <p:nvPicPr>
          <p:cNvPr id="13" name="Picture 2" descr="C:\Documents and Settings\Administrador\Mis documentos\Mis imágenes\TITANIC\TIT HOY.jpg"/>
          <p:cNvPicPr>
            <a:picLocks noChangeAspect="1" noChangeArrowheads="1"/>
          </p:cNvPicPr>
          <p:nvPr/>
        </p:nvPicPr>
        <p:blipFill>
          <a:blip r:embed="rId12" cstate="print"/>
          <a:srcRect/>
          <a:stretch>
            <a:fillRect/>
          </a:stretch>
        </p:blipFill>
        <p:spPr bwMode="auto">
          <a:xfrm>
            <a:off x="-324544" y="0"/>
            <a:ext cx="9468544" cy="7317432"/>
          </a:xfrm>
          <a:prstGeom prst="rect">
            <a:avLst/>
          </a:prstGeom>
          <a:noFill/>
        </p:spPr>
      </p:pic>
      <p:pic>
        <p:nvPicPr>
          <p:cNvPr id="14" name="Picture 9" descr="C:\Documents and Settings\Administrador\Mis documentos\Mis imágenes\TITANIC\NUEVASSSS\zx.png"/>
          <p:cNvPicPr>
            <a:picLocks noChangeAspect="1" noChangeArrowheads="1"/>
          </p:cNvPicPr>
          <p:nvPr/>
        </p:nvPicPr>
        <p:blipFill>
          <a:blip r:embed="rId13" cstate="print">
            <a:lum contrast="-8000"/>
          </a:blip>
          <a:srcRect/>
          <a:stretch>
            <a:fillRect/>
          </a:stretch>
        </p:blipFill>
        <p:spPr bwMode="auto">
          <a:xfrm>
            <a:off x="3491880" y="1556792"/>
            <a:ext cx="1906587" cy="1919287"/>
          </a:xfrm>
          <a:prstGeom prst="rect">
            <a:avLst/>
          </a:prstGeom>
          <a:noFill/>
        </p:spPr>
      </p:pic>
    </p:spTree>
    <p:custDataLst>
      <p:tags r:id="rId1"/>
    </p:custDataLst>
  </p:cSld>
  <p:clrMapOvr>
    <a:masterClrMapping/>
  </p:clrMapOvr>
  <p:transition advTm="9374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4000"/>
                                  </p:stCondLst>
                                  <p:childTnLst>
                                    <p:animScale>
                                      <p:cBhvr>
                                        <p:cTn id="6" dur="3000" fill="hold"/>
                                        <p:tgtEl>
                                          <p:spTgt spid="3"/>
                                        </p:tgtEl>
                                      </p:cBhvr>
                                      <p:by x="150000" y="150000"/>
                                    </p:animScale>
                                  </p:childTnLst>
                                </p:cTn>
                              </p:par>
                            </p:childTnLst>
                          </p:cTn>
                        </p:par>
                        <p:par>
                          <p:cTn id="7" fill="hold">
                            <p:stCondLst>
                              <p:cond delay="7000"/>
                            </p:stCondLst>
                            <p:childTnLst>
                              <p:par>
                                <p:cTn id="8" presetID="42" presetClass="exit" presetSubtype="0" fill="hold" nodeType="afterEffect">
                                  <p:stCondLst>
                                    <p:cond delay="0"/>
                                  </p:stCondLst>
                                  <p:childTnLst>
                                    <p:animEffect transition="out" filter="fade">
                                      <p:cBhvr>
                                        <p:cTn id="9" dur="5000"/>
                                        <p:tgtEl>
                                          <p:spTgt spid="3"/>
                                        </p:tgtEl>
                                      </p:cBhvr>
                                    </p:animEffect>
                                    <p:anim calcmode="lin" valueType="num">
                                      <p:cBhvr>
                                        <p:cTn id="10" dur="5000"/>
                                        <p:tgtEl>
                                          <p:spTgt spid="3"/>
                                        </p:tgtEl>
                                        <p:attrNameLst>
                                          <p:attrName>ppt_x</p:attrName>
                                        </p:attrNameLst>
                                      </p:cBhvr>
                                      <p:tavLst>
                                        <p:tav tm="0">
                                          <p:val>
                                            <p:strVal val="ppt_x"/>
                                          </p:val>
                                        </p:tav>
                                        <p:tav tm="100000">
                                          <p:val>
                                            <p:strVal val="ppt_x"/>
                                          </p:val>
                                        </p:tav>
                                      </p:tavLst>
                                    </p:anim>
                                    <p:anim calcmode="lin" valueType="num">
                                      <p:cBhvr>
                                        <p:cTn id="11" dur="5000"/>
                                        <p:tgtEl>
                                          <p:spTgt spid="3"/>
                                        </p:tgtEl>
                                        <p:attrNameLst>
                                          <p:attrName>ppt_y</p:attrName>
                                        </p:attrNameLst>
                                      </p:cBhvr>
                                      <p:tavLst>
                                        <p:tav tm="0">
                                          <p:val>
                                            <p:strVal val="ppt_y"/>
                                          </p:val>
                                        </p:tav>
                                        <p:tav tm="100000">
                                          <p:val>
                                            <p:strVal val="ppt_y+.1"/>
                                          </p:val>
                                        </p:tav>
                                      </p:tavLst>
                                    </p:anim>
                                    <p:set>
                                      <p:cBhvr>
                                        <p:cTn id="12" dur="1" fill="hold">
                                          <p:stCondLst>
                                            <p:cond delay="4999"/>
                                          </p:stCondLst>
                                        </p:cTn>
                                        <p:tgtEl>
                                          <p:spTgt spid="3"/>
                                        </p:tgtEl>
                                        <p:attrNameLst>
                                          <p:attrName>style.visibility</p:attrName>
                                        </p:attrNameLst>
                                      </p:cBhvr>
                                      <p:to>
                                        <p:strVal val="hidden"/>
                                      </p:to>
                                    </p:set>
                                  </p:childTnLst>
                                </p:cTn>
                              </p:par>
                            </p:childTnLst>
                          </p:cTn>
                        </p:par>
                        <p:par>
                          <p:cTn id="13" fill="hold">
                            <p:stCondLst>
                              <p:cond delay="12000"/>
                            </p:stCondLst>
                            <p:childTnLst>
                              <p:par>
                                <p:cTn id="14" presetID="47" presetClass="entr" presetSubtype="0" fill="hold" nodeType="afterEffect">
                                  <p:stCondLst>
                                    <p:cond delay="10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9000"/>
                                        <p:tgtEl>
                                          <p:spTgt spid="4"/>
                                        </p:tgtEl>
                                      </p:cBhvr>
                                    </p:animEffect>
                                    <p:anim calcmode="lin" valueType="num">
                                      <p:cBhvr>
                                        <p:cTn id="17" dur="9000" fill="hold"/>
                                        <p:tgtEl>
                                          <p:spTgt spid="4"/>
                                        </p:tgtEl>
                                        <p:attrNameLst>
                                          <p:attrName>ppt_x</p:attrName>
                                        </p:attrNameLst>
                                      </p:cBhvr>
                                      <p:tavLst>
                                        <p:tav tm="0">
                                          <p:val>
                                            <p:strVal val="#ppt_x"/>
                                          </p:val>
                                        </p:tav>
                                        <p:tav tm="100000">
                                          <p:val>
                                            <p:strVal val="#ppt_x"/>
                                          </p:val>
                                        </p:tav>
                                      </p:tavLst>
                                    </p:anim>
                                    <p:anim calcmode="lin" valueType="num">
                                      <p:cBhvr>
                                        <p:cTn id="18" dur="9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2000"/>
                            </p:stCondLst>
                            <p:childTnLst>
                              <p:par>
                                <p:cTn id="20" presetID="47" presetClass="exit" presetSubtype="0" fill="hold" nodeType="afterEffect">
                                  <p:stCondLst>
                                    <p:cond delay="0"/>
                                  </p:stCondLst>
                                  <p:childTnLst>
                                    <p:animEffect transition="out" filter="fade">
                                      <p:cBhvr>
                                        <p:cTn id="21" dur="5000"/>
                                        <p:tgtEl>
                                          <p:spTgt spid="4"/>
                                        </p:tgtEl>
                                      </p:cBhvr>
                                    </p:animEffect>
                                    <p:anim calcmode="lin" valueType="num">
                                      <p:cBhvr>
                                        <p:cTn id="22" dur="5000"/>
                                        <p:tgtEl>
                                          <p:spTgt spid="4"/>
                                        </p:tgtEl>
                                        <p:attrNameLst>
                                          <p:attrName>ppt_x</p:attrName>
                                        </p:attrNameLst>
                                      </p:cBhvr>
                                      <p:tavLst>
                                        <p:tav tm="0">
                                          <p:val>
                                            <p:strVal val="ppt_x"/>
                                          </p:val>
                                        </p:tav>
                                        <p:tav tm="100000">
                                          <p:val>
                                            <p:strVal val="ppt_x"/>
                                          </p:val>
                                        </p:tav>
                                      </p:tavLst>
                                    </p:anim>
                                    <p:anim calcmode="lin" valueType="num">
                                      <p:cBhvr>
                                        <p:cTn id="23" dur="5000"/>
                                        <p:tgtEl>
                                          <p:spTgt spid="4"/>
                                        </p:tgtEl>
                                        <p:attrNameLst>
                                          <p:attrName>ppt_y</p:attrName>
                                        </p:attrNameLst>
                                      </p:cBhvr>
                                      <p:tavLst>
                                        <p:tav tm="0">
                                          <p:val>
                                            <p:strVal val="ppt_y"/>
                                          </p:val>
                                        </p:tav>
                                        <p:tav tm="100000">
                                          <p:val>
                                            <p:strVal val="ppt_y-.1"/>
                                          </p:val>
                                        </p:tav>
                                      </p:tavLst>
                                    </p:anim>
                                    <p:set>
                                      <p:cBhvr>
                                        <p:cTn id="24" dur="1" fill="hold">
                                          <p:stCondLst>
                                            <p:cond delay="4999"/>
                                          </p:stCondLst>
                                        </p:cTn>
                                        <p:tgtEl>
                                          <p:spTgt spid="4"/>
                                        </p:tgtEl>
                                        <p:attrNameLst>
                                          <p:attrName>style.visibility</p:attrName>
                                        </p:attrNameLst>
                                      </p:cBhvr>
                                      <p:to>
                                        <p:strVal val="hidden"/>
                                      </p:to>
                                    </p:set>
                                  </p:childTnLst>
                                </p:cTn>
                              </p:par>
                            </p:childTnLst>
                          </p:cTn>
                        </p:par>
                        <p:par>
                          <p:cTn id="25" fill="hold">
                            <p:stCondLst>
                              <p:cond delay="27000"/>
                            </p:stCondLst>
                            <p:childTnLst>
                              <p:par>
                                <p:cTn id="26" presetID="47" presetClass="entr" presetSubtype="0" fill="hold" nodeType="afterEffect">
                                  <p:stCondLst>
                                    <p:cond delay="10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0"/>
                                        <p:tgtEl>
                                          <p:spTgt spid="6"/>
                                        </p:tgtEl>
                                      </p:cBhvr>
                                    </p:animEffect>
                                    <p:anim calcmode="lin" valueType="num">
                                      <p:cBhvr>
                                        <p:cTn id="29" dur="5000" fill="hold"/>
                                        <p:tgtEl>
                                          <p:spTgt spid="6"/>
                                        </p:tgtEl>
                                        <p:attrNameLst>
                                          <p:attrName>ppt_x</p:attrName>
                                        </p:attrNameLst>
                                      </p:cBhvr>
                                      <p:tavLst>
                                        <p:tav tm="0">
                                          <p:val>
                                            <p:strVal val="#ppt_x"/>
                                          </p:val>
                                        </p:tav>
                                        <p:tav tm="100000">
                                          <p:val>
                                            <p:strVal val="#ppt_x"/>
                                          </p:val>
                                        </p:tav>
                                      </p:tavLst>
                                    </p:anim>
                                    <p:anim calcmode="lin" valueType="num">
                                      <p:cBhvr>
                                        <p:cTn id="30" dur="500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33000"/>
                            </p:stCondLst>
                            <p:childTnLst>
                              <p:par>
                                <p:cTn id="32" presetID="3" presetClass="entr" presetSubtype="10" fill="hold" nodeType="afterEffect">
                                  <p:stCondLst>
                                    <p:cond delay="1000"/>
                                  </p:stCondLst>
                                  <p:childTnLst>
                                    <p:set>
                                      <p:cBhvr>
                                        <p:cTn id="33" dur="1" fill="hold">
                                          <p:stCondLst>
                                            <p:cond delay="0"/>
                                          </p:stCondLst>
                                        </p:cTn>
                                        <p:tgtEl>
                                          <p:spTgt spid="7"/>
                                        </p:tgtEl>
                                        <p:attrNameLst>
                                          <p:attrName>style.visibility</p:attrName>
                                        </p:attrNameLst>
                                      </p:cBhvr>
                                      <p:to>
                                        <p:strVal val="visible"/>
                                      </p:to>
                                    </p:set>
                                    <p:animEffect transition="in" filter="blinds(horizontal)">
                                      <p:cBhvr>
                                        <p:cTn id="34" dur="7000"/>
                                        <p:tgtEl>
                                          <p:spTgt spid="7"/>
                                        </p:tgtEl>
                                      </p:cBhvr>
                                    </p:animEffect>
                                  </p:childTnLst>
                                </p:cTn>
                              </p:par>
                            </p:childTnLst>
                          </p:cTn>
                        </p:par>
                        <p:par>
                          <p:cTn id="35" fill="hold">
                            <p:stCondLst>
                              <p:cond delay="41000"/>
                            </p:stCondLst>
                            <p:childTnLst>
                              <p:par>
                                <p:cTn id="36" presetID="3" presetClass="entr" presetSubtype="5"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blinds(vertical)">
                                      <p:cBhvr>
                                        <p:cTn id="38" dur="7000"/>
                                        <p:tgtEl>
                                          <p:spTgt spid="8"/>
                                        </p:tgtEl>
                                      </p:cBhvr>
                                    </p:animEffect>
                                  </p:childTnLst>
                                </p:cTn>
                              </p:par>
                              <p:par>
                                <p:cTn id="39" presetID="47"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0"/>
                                        <p:tgtEl>
                                          <p:spTgt spid="9"/>
                                        </p:tgtEl>
                                      </p:cBhvr>
                                    </p:animEffect>
                                    <p:anim calcmode="lin" valueType="num">
                                      <p:cBhvr>
                                        <p:cTn id="42" dur="5000" fill="hold"/>
                                        <p:tgtEl>
                                          <p:spTgt spid="9"/>
                                        </p:tgtEl>
                                        <p:attrNameLst>
                                          <p:attrName>ppt_x</p:attrName>
                                        </p:attrNameLst>
                                      </p:cBhvr>
                                      <p:tavLst>
                                        <p:tav tm="0">
                                          <p:val>
                                            <p:strVal val="#ppt_x"/>
                                          </p:val>
                                        </p:tav>
                                        <p:tav tm="100000">
                                          <p:val>
                                            <p:strVal val="#ppt_x"/>
                                          </p:val>
                                        </p:tav>
                                      </p:tavLst>
                                    </p:anim>
                                    <p:anim calcmode="lin" valueType="num">
                                      <p:cBhvr>
                                        <p:cTn id="43" dur="5000" fill="hold"/>
                                        <p:tgtEl>
                                          <p:spTgt spid="9"/>
                                        </p:tgtEl>
                                        <p:attrNameLst>
                                          <p:attrName>ppt_y</p:attrName>
                                        </p:attrNameLst>
                                      </p:cBhvr>
                                      <p:tavLst>
                                        <p:tav tm="0">
                                          <p:val>
                                            <p:strVal val="#ppt_y-.1"/>
                                          </p:val>
                                        </p:tav>
                                        <p:tav tm="100000">
                                          <p:val>
                                            <p:strVal val="#ppt_y"/>
                                          </p:val>
                                        </p:tav>
                                      </p:tavLst>
                                    </p:anim>
                                  </p:childTnLst>
                                </p:cTn>
                              </p:par>
                            </p:childTnLst>
                          </p:cTn>
                        </p:par>
                        <p:par>
                          <p:cTn id="44" fill="hold">
                            <p:stCondLst>
                              <p:cond delay="48000"/>
                            </p:stCondLst>
                            <p:childTnLst>
                              <p:par>
                                <p:cTn id="45" presetID="55" presetClass="exit" presetSubtype="0" fill="hold" nodeType="afterEffect">
                                  <p:stCondLst>
                                    <p:cond delay="0"/>
                                  </p:stCondLst>
                                  <p:childTnLst>
                                    <p:anim calcmode="lin" valueType="num">
                                      <p:cBhvr>
                                        <p:cTn id="46" dur="3000"/>
                                        <p:tgtEl>
                                          <p:spTgt spid="9"/>
                                        </p:tgtEl>
                                        <p:attrNameLst>
                                          <p:attrName>ppt_w</p:attrName>
                                        </p:attrNameLst>
                                      </p:cBhvr>
                                      <p:tavLst>
                                        <p:tav tm="0">
                                          <p:val>
                                            <p:strVal val="ppt_w"/>
                                          </p:val>
                                        </p:tav>
                                        <p:tav tm="100000">
                                          <p:val>
                                            <p:strVal val="ppt_w*0.70"/>
                                          </p:val>
                                        </p:tav>
                                      </p:tavLst>
                                    </p:anim>
                                    <p:anim calcmode="lin" valueType="num">
                                      <p:cBhvr>
                                        <p:cTn id="47" dur="3000"/>
                                        <p:tgtEl>
                                          <p:spTgt spid="9"/>
                                        </p:tgtEl>
                                        <p:attrNameLst>
                                          <p:attrName>ppt_h</p:attrName>
                                        </p:attrNameLst>
                                      </p:cBhvr>
                                      <p:tavLst>
                                        <p:tav tm="0">
                                          <p:val>
                                            <p:strVal val="ppt_h"/>
                                          </p:val>
                                        </p:tav>
                                        <p:tav tm="100000">
                                          <p:val>
                                            <p:strVal val="ppt_h"/>
                                          </p:val>
                                        </p:tav>
                                      </p:tavLst>
                                    </p:anim>
                                    <p:animEffect transition="out" filter="fade">
                                      <p:cBhvr>
                                        <p:cTn id="48" dur="3000"/>
                                        <p:tgtEl>
                                          <p:spTgt spid="9"/>
                                        </p:tgtEl>
                                      </p:cBhvr>
                                    </p:animEffect>
                                    <p:set>
                                      <p:cBhvr>
                                        <p:cTn id="49" dur="1" fill="hold">
                                          <p:stCondLst>
                                            <p:cond delay="2999"/>
                                          </p:stCondLst>
                                        </p:cTn>
                                        <p:tgtEl>
                                          <p:spTgt spid="9"/>
                                        </p:tgtEl>
                                        <p:attrNameLst>
                                          <p:attrName>style.visibility</p:attrName>
                                        </p:attrNameLst>
                                      </p:cBhvr>
                                      <p:to>
                                        <p:strVal val="hidden"/>
                                      </p:to>
                                    </p:set>
                                  </p:childTnLst>
                                </p:cTn>
                              </p:par>
                            </p:childTnLst>
                          </p:cTn>
                        </p:par>
                        <p:par>
                          <p:cTn id="50" fill="hold">
                            <p:stCondLst>
                              <p:cond delay="51000"/>
                            </p:stCondLst>
                            <p:childTnLst>
                              <p:par>
                                <p:cTn id="51" presetID="3" presetClass="entr" presetSubtype="1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5000"/>
                                        <p:tgtEl>
                                          <p:spTgt spid="10"/>
                                        </p:tgtEl>
                                      </p:cBhvr>
                                    </p:animEffect>
                                  </p:childTnLst>
                                </p:cTn>
                              </p:par>
                            </p:childTnLst>
                          </p:cTn>
                        </p:par>
                        <p:par>
                          <p:cTn id="54" fill="hold">
                            <p:stCondLst>
                              <p:cond delay="56000"/>
                            </p:stCondLst>
                            <p:childTnLst>
                              <p:par>
                                <p:cTn id="55" presetID="21" presetClass="entr" presetSubtype="4" fill="hold" nodeType="afterEffect">
                                  <p:stCondLst>
                                    <p:cond delay="2000"/>
                                  </p:stCondLst>
                                  <p:childTnLst>
                                    <p:set>
                                      <p:cBhvr>
                                        <p:cTn id="56" dur="1" fill="hold">
                                          <p:stCondLst>
                                            <p:cond delay="0"/>
                                          </p:stCondLst>
                                        </p:cTn>
                                        <p:tgtEl>
                                          <p:spTgt spid="11"/>
                                        </p:tgtEl>
                                        <p:attrNameLst>
                                          <p:attrName>style.visibility</p:attrName>
                                        </p:attrNameLst>
                                      </p:cBhvr>
                                      <p:to>
                                        <p:strVal val="visible"/>
                                      </p:to>
                                    </p:set>
                                    <p:animEffect transition="in" filter="wheel(4)">
                                      <p:cBhvr>
                                        <p:cTn id="57" dur="7000"/>
                                        <p:tgtEl>
                                          <p:spTgt spid="11"/>
                                        </p:tgtEl>
                                      </p:cBhvr>
                                    </p:animEffect>
                                  </p:childTnLst>
                                </p:cTn>
                              </p:par>
                            </p:childTnLst>
                          </p:cTn>
                        </p:par>
                        <p:par>
                          <p:cTn id="58" fill="hold">
                            <p:stCondLst>
                              <p:cond delay="65000"/>
                            </p:stCondLst>
                            <p:childTnLst>
                              <p:par>
                                <p:cTn id="59" presetID="47" presetClass="entr" presetSubtype="0" fill="hold" nodeType="afterEffect">
                                  <p:stCondLst>
                                    <p:cond delay="100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9000"/>
                                        <p:tgtEl>
                                          <p:spTgt spid="12"/>
                                        </p:tgtEl>
                                      </p:cBhvr>
                                    </p:animEffect>
                                    <p:anim calcmode="lin" valueType="num">
                                      <p:cBhvr>
                                        <p:cTn id="62" dur="9000" fill="hold"/>
                                        <p:tgtEl>
                                          <p:spTgt spid="12"/>
                                        </p:tgtEl>
                                        <p:attrNameLst>
                                          <p:attrName>ppt_x</p:attrName>
                                        </p:attrNameLst>
                                      </p:cBhvr>
                                      <p:tavLst>
                                        <p:tav tm="0">
                                          <p:val>
                                            <p:strVal val="#ppt_x"/>
                                          </p:val>
                                        </p:tav>
                                        <p:tav tm="100000">
                                          <p:val>
                                            <p:strVal val="#ppt_x"/>
                                          </p:val>
                                        </p:tav>
                                      </p:tavLst>
                                    </p:anim>
                                    <p:anim calcmode="lin" valueType="num">
                                      <p:cBhvr>
                                        <p:cTn id="63" dur="9000" fill="hold"/>
                                        <p:tgtEl>
                                          <p:spTgt spid="12"/>
                                        </p:tgtEl>
                                        <p:attrNameLst>
                                          <p:attrName>ppt_y</p:attrName>
                                        </p:attrNameLst>
                                      </p:cBhvr>
                                      <p:tavLst>
                                        <p:tav tm="0">
                                          <p:val>
                                            <p:strVal val="#ppt_y-.1"/>
                                          </p:val>
                                        </p:tav>
                                        <p:tav tm="100000">
                                          <p:val>
                                            <p:strVal val="#ppt_y"/>
                                          </p:val>
                                        </p:tav>
                                      </p:tavLst>
                                    </p:anim>
                                  </p:childTnLst>
                                </p:cTn>
                              </p:par>
                            </p:childTnLst>
                          </p:cTn>
                        </p:par>
                        <p:par>
                          <p:cTn id="64" fill="hold">
                            <p:stCondLst>
                              <p:cond delay="75000"/>
                            </p:stCondLst>
                            <p:childTnLst>
                              <p:par>
                                <p:cTn id="65" presetID="47" presetClass="exit" presetSubtype="0" fill="hold" nodeType="afterEffect">
                                  <p:stCondLst>
                                    <p:cond delay="0"/>
                                  </p:stCondLst>
                                  <p:childTnLst>
                                    <p:animEffect transition="out" filter="fade">
                                      <p:cBhvr>
                                        <p:cTn id="66" dur="5000"/>
                                        <p:tgtEl>
                                          <p:spTgt spid="12"/>
                                        </p:tgtEl>
                                      </p:cBhvr>
                                    </p:animEffect>
                                    <p:anim calcmode="lin" valueType="num">
                                      <p:cBhvr>
                                        <p:cTn id="67" dur="5000"/>
                                        <p:tgtEl>
                                          <p:spTgt spid="12"/>
                                        </p:tgtEl>
                                        <p:attrNameLst>
                                          <p:attrName>ppt_x</p:attrName>
                                        </p:attrNameLst>
                                      </p:cBhvr>
                                      <p:tavLst>
                                        <p:tav tm="0">
                                          <p:val>
                                            <p:strVal val="ppt_x"/>
                                          </p:val>
                                        </p:tav>
                                        <p:tav tm="100000">
                                          <p:val>
                                            <p:strVal val="ppt_x"/>
                                          </p:val>
                                        </p:tav>
                                      </p:tavLst>
                                    </p:anim>
                                    <p:anim calcmode="lin" valueType="num">
                                      <p:cBhvr>
                                        <p:cTn id="68" dur="5000"/>
                                        <p:tgtEl>
                                          <p:spTgt spid="12"/>
                                        </p:tgtEl>
                                        <p:attrNameLst>
                                          <p:attrName>ppt_y</p:attrName>
                                        </p:attrNameLst>
                                      </p:cBhvr>
                                      <p:tavLst>
                                        <p:tav tm="0">
                                          <p:val>
                                            <p:strVal val="ppt_y"/>
                                          </p:val>
                                        </p:tav>
                                        <p:tav tm="100000">
                                          <p:val>
                                            <p:strVal val="ppt_y-.1"/>
                                          </p:val>
                                        </p:tav>
                                      </p:tavLst>
                                    </p:anim>
                                    <p:set>
                                      <p:cBhvr>
                                        <p:cTn id="69" dur="1" fill="hold">
                                          <p:stCondLst>
                                            <p:cond delay="4999"/>
                                          </p:stCondLst>
                                        </p:cTn>
                                        <p:tgtEl>
                                          <p:spTgt spid="12"/>
                                        </p:tgtEl>
                                        <p:attrNameLst>
                                          <p:attrName>style.visibility</p:attrName>
                                        </p:attrNameLst>
                                      </p:cBhvr>
                                      <p:to>
                                        <p:strVal val="hidden"/>
                                      </p:to>
                                    </p:set>
                                  </p:childTnLst>
                                </p:cTn>
                              </p:par>
                            </p:childTnLst>
                          </p:cTn>
                        </p:par>
                        <p:par>
                          <p:cTn id="70" fill="hold">
                            <p:stCondLst>
                              <p:cond delay="80000"/>
                            </p:stCondLst>
                            <p:childTnLst>
                              <p:par>
                                <p:cTn id="71" presetID="47" presetClass="entr" presetSubtype="0" fill="hold" nodeType="afterEffect">
                                  <p:stCondLst>
                                    <p:cond delay="100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10000"/>
                                        <p:tgtEl>
                                          <p:spTgt spid="13"/>
                                        </p:tgtEl>
                                      </p:cBhvr>
                                    </p:animEffect>
                                    <p:anim calcmode="lin" valueType="num">
                                      <p:cBhvr>
                                        <p:cTn id="74" dur="10000" fill="hold"/>
                                        <p:tgtEl>
                                          <p:spTgt spid="13"/>
                                        </p:tgtEl>
                                        <p:attrNameLst>
                                          <p:attrName>ppt_x</p:attrName>
                                        </p:attrNameLst>
                                      </p:cBhvr>
                                      <p:tavLst>
                                        <p:tav tm="0">
                                          <p:val>
                                            <p:strVal val="#ppt_x"/>
                                          </p:val>
                                        </p:tav>
                                        <p:tav tm="100000">
                                          <p:val>
                                            <p:strVal val="#ppt_x"/>
                                          </p:val>
                                        </p:tav>
                                      </p:tavLst>
                                    </p:anim>
                                    <p:anim calcmode="lin" valueType="num">
                                      <p:cBhvr>
                                        <p:cTn id="75" dur="10000" fill="hold"/>
                                        <p:tgtEl>
                                          <p:spTgt spid="13"/>
                                        </p:tgtEl>
                                        <p:attrNameLst>
                                          <p:attrName>ppt_y</p:attrName>
                                        </p:attrNameLst>
                                      </p:cBhvr>
                                      <p:tavLst>
                                        <p:tav tm="0">
                                          <p:val>
                                            <p:strVal val="#ppt_y-.1"/>
                                          </p:val>
                                        </p:tav>
                                        <p:tav tm="100000">
                                          <p:val>
                                            <p:strVal val="#ppt_y"/>
                                          </p:val>
                                        </p:tav>
                                      </p:tavLst>
                                    </p:anim>
                                  </p:childTnLst>
                                </p:cTn>
                              </p:par>
                              <p:par>
                                <p:cTn id="76" presetID="8" presetClass="emph" presetSubtype="0" fill="hold" nodeType="withEffect">
                                  <p:stCondLst>
                                    <p:cond delay="1000"/>
                                  </p:stCondLst>
                                  <p:childTnLst>
                                    <p:animRot by="21600000">
                                      <p:cBhvr>
                                        <p:cTn id="77" dur="5000" fill="hold"/>
                                        <p:tgtEl>
                                          <p:spTgt spid="14"/>
                                        </p:tgtEl>
                                        <p:attrNameLst>
                                          <p:attrName>r</p:attrName>
                                        </p:attrNameLst>
                                      </p:cBhvr>
                                    </p:animRot>
                                  </p:childTnLst>
                                </p:cTn>
                              </p:par>
                            </p:childTnLst>
                          </p:cTn>
                        </p:par>
                        <p:par>
                          <p:cTn id="78" fill="hold">
                            <p:stCondLst>
                              <p:cond delay="91000"/>
                            </p:stCondLst>
                            <p:childTnLst>
                              <p:par>
                                <p:cTn id="79" presetID="53" presetClass="exit" presetSubtype="0" fill="hold" nodeType="afterEffect">
                                  <p:stCondLst>
                                    <p:cond delay="0"/>
                                  </p:stCondLst>
                                  <p:childTnLst>
                                    <p:anim calcmode="lin" valueType="num">
                                      <p:cBhvr>
                                        <p:cTn id="80" dur="2000"/>
                                        <p:tgtEl>
                                          <p:spTgt spid="14"/>
                                        </p:tgtEl>
                                        <p:attrNameLst>
                                          <p:attrName>ppt_w</p:attrName>
                                        </p:attrNameLst>
                                      </p:cBhvr>
                                      <p:tavLst>
                                        <p:tav tm="0">
                                          <p:val>
                                            <p:strVal val="ppt_w"/>
                                          </p:val>
                                        </p:tav>
                                        <p:tav tm="100000">
                                          <p:val>
                                            <p:fltVal val="0"/>
                                          </p:val>
                                        </p:tav>
                                      </p:tavLst>
                                    </p:anim>
                                    <p:anim calcmode="lin" valueType="num">
                                      <p:cBhvr>
                                        <p:cTn id="81" dur="2000"/>
                                        <p:tgtEl>
                                          <p:spTgt spid="14"/>
                                        </p:tgtEl>
                                        <p:attrNameLst>
                                          <p:attrName>ppt_h</p:attrName>
                                        </p:attrNameLst>
                                      </p:cBhvr>
                                      <p:tavLst>
                                        <p:tav tm="0">
                                          <p:val>
                                            <p:strVal val="ppt_h"/>
                                          </p:val>
                                        </p:tav>
                                        <p:tav tm="100000">
                                          <p:val>
                                            <p:fltVal val="0"/>
                                          </p:val>
                                        </p:tav>
                                      </p:tavLst>
                                    </p:anim>
                                    <p:animEffect transition="out" filter="fade">
                                      <p:cBhvr>
                                        <p:cTn id="82" dur="2000"/>
                                        <p:tgtEl>
                                          <p:spTgt spid="14"/>
                                        </p:tgtEl>
                                      </p:cBhvr>
                                    </p:animEffect>
                                    <p:set>
                                      <p:cBhvr>
                                        <p:cTn id="83"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dor\Mis documentos\Mis imágenes\TITANIC\NUEVASSSS\Jack-and-Rose-titanic-28112846-900-675.jpg"/>
          <p:cNvPicPr>
            <a:picLocks noChangeAspect="1" noChangeArrowheads="1"/>
          </p:cNvPicPr>
          <p:nvPr/>
        </p:nvPicPr>
        <p:blipFill>
          <a:blip r:embed="rId2" cstate="print"/>
          <a:srcRect/>
          <a:stretch>
            <a:fillRect/>
          </a:stretch>
        </p:blipFill>
        <p:spPr bwMode="auto">
          <a:xfrm>
            <a:off x="0" y="1"/>
            <a:ext cx="9144000" cy="6857999"/>
          </a:xfrm>
          <a:prstGeom prst="rect">
            <a:avLst/>
          </a:prstGeom>
          <a:noFill/>
        </p:spPr>
      </p:pic>
      <p:pic>
        <p:nvPicPr>
          <p:cNvPr id="3" name="Picture 8" descr="C:\Documents and Settings\Administrador\Mis documentos\Mis imágenes\TITANIC\titanic-nautical-10241.jpg"/>
          <p:cNvPicPr>
            <a:picLocks noChangeAspect="1" noChangeArrowheads="1"/>
          </p:cNvPicPr>
          <p:nvPr/>
        </p:nvPicPr>
        <p:blipFill>
          <a:blip r:embed="rId3" cstate="print"/>
          <a:srcRect/>
          <a:stretch>
            <a:fillRect/>
          </a:stretch>
        </p:blipFill>
        <p:spPr bwMode="auto">
          <a:xfrm>
            <a:off x="-37767" y="0"/>
            <a:ext cx="9181767" cy="6858000"/>
          </a:xfrm>
          <a:prstGeom prst="rect">
            <a:avLst/>
          </a:prstGeom>
          <a:noFill/>
        </p:spPr>
      </p:pic>
      <p:pic>
        <p:nvPicPr>
          <p:cNvPr id="4" name="Picture 9" descr="C:\Documents and Settings\Administrador\Mis documentos\Mis imágenes\TITANIC\Titanic-Jack-Rose-jack-and-rose-22376646-1706-960.jpg"/>
          <p:cNvPicPr>
            <a:picLocks noChangeAspect="1" noChangeArrowheads="1"/>
          </p:cNvPicPr>
          <p:nvPr/>
        </p:nvPicPr>
        <p:blipFill>
          <a:blip r:embed="rId4" cstate="print"/>
          <a:srcRect/>
          <a:stretch>
            <a:fillRect/>
          </a:stretch>
        </p:blipFill>
        <p:spPr bwMode="auto">
          <a:xfrm>
            <a:off x="-27542" y="0"/>
            <a:ext cx="9171542" cy="6858000"/>
          </a:xfrm>
          <a:prstGeom prst="rect">
            <a:avLst/>
          </a:prstGeom>
          <a:noFill/>
        </p:spPr>
      </p:pic>
      <p:pic>
        <p:nvPicPr>
          <p:cNvPr id="5" name="Picture 2" descr="C:\Documents and Settings\Administrador\Mis documentos\Mis imágenes\TITANIC\sala-de-cine-de-Chile.jpg"/>
          <p:cNvPicPr>
            <a:picLocks noChangeAspect="1" noChangeArrowheads="1"/>
          </p:cNvPicPr>
          <p:nvPr/>
        </p:nvPicPr>
        <p:blipFill>
          <a:blip r:embed="rId5" cstate="print"/>
          <a:srcRect/>
          <a:stretch>
            <a:fillRect/>
          </a:stretch>
        </p:blipFill>
        <p:spPr bwMode="auto">
          <a:xfrm>
            <a:off x="0" y="0"/>
            <a:ext cx="9144001" cy="6858000"/>
          </a:xfrm>
          <a:prstGeom prst="rect">
            <a:avLst/>
          </a:prstGeom>
          <a:noFill/>
        </p:spPr>
      </p:pic>
      <p:pic>
        <p:nvPicPr>
          <p:cNvPr id="6" name="Picture 3" descr="C:\Documents and Settings\Administrador\Mis documentos\Mis imágenes\TITANIC\Pareja ----Titanic.gif"/>
          <p:cNvPicPr>
            <a:picLocks noChangeAspect="1" noChangeArrowheads="1" noCrop="1"/>
          </p:cNvPicPr>
          <p:nvPr/>
        </p:nvPicPr>
        <p:blipFill>
          <a:blip r:embed="rId6" cstate="print"/>
          <a:srcRect/>
          <a:stretch>
            <a:fillRect/>
          </a:stretch>
        </p:blipFill>
        <p:spPr bwMode="auto">
          <a:xfrm>
            <a:off x="2555776" y="260648"/>
            <a:ext cx="3953380" cy="2952328"/>
          </a:xfrm>
          <a:prstGeom prst="rect">
            <a:avLst/>
          </a:prstGeom>
          <a:noFill/>
        </p:spPr>
      </p:pic>
      <p:pic>
        <p:nvPicPr>
          <p:cNvPr id="8" name="Picture 2" descr="C:\Documents and Settings\Administrador\Mis documentos\Mis imágenes\TITANIC\Jac se  va.gif"/>
          <p:cNvPicPr>
            <a:picLocks noChangeAspect="1" noChangeArrowheads="1" noCrop="1"/>
          </p:cNvPicPr>
          <p:nvPr/>
        </p:nvPicPr>
        <p:blipFill>
          <a:blip r:embed="rId7" cstate="print"/>
          <a:srcRect/>
          <a:stretch>
            <a:fillRect/>
          </a:stretch>
        </p:blipFill>
        <p:spPr bwMode="auto">
          <a:xfrm>
            <a:off x="2555776" y="260648"/>
            <a:ext cx="3989080" cy="2952328"/>
          </a:xfrm>
          <a:prstGeom prst="rect">
            <a:avLst/>
          </a:prstGeom>
          <a:noFill/>
        </p:spPr>
      </p:pic>
      <p:pic>
        <p:nvPicPr>
          <p:cNvPr id="9" name="Picture 10" descr="C:\Documents and Settings\Administrador\Mis documentos\Mis imágenes\TITANIC\kate-winslet-b.jpg"/>
          <p:cNvPicPr>
            <a:picLocks noChangeAspect="1" noChangeArrowheads="1"/>
          </p:cNvPicPr>
          <p:nvPr/>
        </p:nvPicPr>
        <p:blipFill>
          <a:blip r:embed="rId8" cstate="print"/>
          <a:srcRect/>
          <a:stretch>
            <a:fillRect/>
          </a:stretch>
        </p:blipFill>
        <p:spPr bwMode="auto">
          <a:xfrm>
            <a:off x="2538158" y="260648"/>
            <a:ext cx="4025708" cy="2952328"/>
          </a:xfrm>
          <a:prstGeom prst="rect">
            <a:avLst/>
          </a:prstGeom>
          <a:noFill/>
        </p:spPr>
      </p:pic>
      <p:pic>
        <p:nvPicPr>
          <p:cNvPr id="10" name="Picture 11" descr="C:\Documents and Settings\Administrador\Mis documentos\Mis imágenes\TITANIC\ssww.jpg"/>
          <p:cNvPicPr>
            <a:picLocks noChangeAspect="1" noChangeArrowheads="1"/>
          </p:cNvPicPr>
          <p:nvPr/>
        </p:nvPicPr>
        <p:blipFill>
          <a:blip r:embed="rId9" cstate="print"/>
          <a:srcRect/>
          <a:stretch>
            <a:fillRect/>
          </a:stretch>
        </p:blipFill>
        <p:spPr bwMode="auto">
          <a:xfrm>
            <a:off x="2411760" y="260648"/>
            <a:ext cx="4176464" cy="3024336"/>
          </a:xfrm>
          <a:prstGeom prst="rect">
            <a:avLst/>
          </a:prstGeom>
          <a:noFill/>
        </p:spPr>
      </p:pic>
      <p:pic>
        <p:nvPicPr>
          <p:cNvPr id="11" name="Picture 12" descr="C:\Documents and Settings\Administrador\Mis documentos\Mis imágenes\TITANIC\17qd.jpg"/>
          <p:cNvPicPr>
            <a:picLocks noChangeAspect="1" noChangeArrowheads="1"/>
          </p:cNvPicPr>
          <p:nvPr/>
        </p:nvPicPr>
        <p:blipFill>
          <a:blip r:embed="rId10" cstate="print"/>
          <a:srcRect/>
          <a:stretch>
            <a:fillRect/>
          </a:stretch>
        </p:blipFill>
        <p:spPr bwMode="auto">
          <a:xfrm>
            <a:off x="2483768" y="260648"/>
            <a:ext cx="4104456" cy="3024336"/>
          </a:xfrm>
          <a:prstGeom prst="rect">
            <a:avLst/>
          </a:prstGeom>
          <a:noFill/>
        </p:spPr>
      </p:pic>
      <p:pic>
        <p:nvPicPr>
          <p:cNvPr id="12" name="Picture 2" descr="C:\Documents and Settings\Administrador\Mis documentos\Mis imágenes\TITANIC\NUEVASSSS\TITANIC2.jpg"/>
          <p:cNvPicPr>
            <a:picLocks noChangeAspect="1" noChangeArrowheads="1"/>
          </p:cNvPicPr>
          <p:nvPr/>
        </p:nvPicPr>
        <p:blipFill>
          <a:blip r:embed="rId11" cstate="print"/>
          <a:srcRect/>
          <a:stretch>
            <a:fillRect/>
          </a:stretch>
        </p:blipFill>
        <p:spPr bwMode="auto">
          <a:xfrm>
            <a:off x="6286500" y="188640"/>
            <a:ext cx="2857500" cy="3124200"/>
          </a:xfrm>
          <a:prstGeom prst="rect">
            <a:avLst/>
          </a:prstGeom>
          <a:noFill/>
          <a:effectLst>
            <a:softEdge rad="635000"/>
          </a:effectLst>
        </p:spPr>
      </p:pic>
      <p:pic>
        <p:nvPicPr>
          <p:cNvPr id="13" name="Picture 13" descr="C:\Documents and Settings\Administrador\Mis documentos\Mis imágenes\TITANIC\leonardo-dicaprio.jpg"/>
          <p:cNvPicPr>
            <a:picLocks noChangeAspect="1" noChangeArrowheads="1"/>
          </p:cNvPicPr>
          <p:nvPr/>
        </p:nvPicPr>
        <p:blipFill>
          <a:blip r:embed="rId12" cstate="print"/>
          <a:srcRect/>
          <a:stretch>
            <a:fillRect/>
          </a:stretch>
        </p:blipFill>
        <p:spPr bwMode="auto">
          <a:xfrm>
            <a:off x="0" y="0"/>
            <a:ext cx="2411760" cy="3293492"/>
          </a:xfrm>
          <a:prstGeom prst="rect">
            <a:avLst/>
          </a:prstGeom>
          <a:noFill/>
          <a:effectLst>
            <a:softEdge rad="635000"/>
          </a:effectLst>
        </p:spPr>
      </p:pic>
      <p:pic>
        <p:nvPicPr>
          <p:cNvPr id="14" name="Picture 3" descr="C:\Documents and Settings\Administrador\Mis documentos\Mis imágenes\TITANIC\NUEVASSSS\Rose.jpg"/>
          <p:cNvPicPr>
            <a:picLocks noChangeAspect="1" noChangeArrowheads="1"/>
          </p:cNvPicPr>
          <p:nvPr/>
        </p:nvPicPr>
        <p:blipFill>
          <a:blip r:embed="rId13" cstate="print"/>
          <a:srcRect/>
          <a:stretch>
            <a:fillRect/>
          </a:stretch>
        </p:blipFill>
        <p:spPr bwMode="auto">
          <a:xfrm>
            <a:off x="3059832" y="764704"/>
            <a:ext cx="2857500" cy="2457450"/>
          </a:xfrm>
          <a:prstGeom prst="rect">
            <a:avLst/>
          </a:prstGeom>
          <a:noFill/>
          <a:effectLst>
            <a:softEdge rad="635000"/>
          </a:effectLst>
        </p:spPr>
      </p:pic>
      <p:pic>
        <p:nvPicPr>
          <p:cNvPr id="15" name="Picture 4" descr="C:\Documents and Settings\Administrador\Mis documentos\Mis imágenes\TITANIC\NUEVASSSS\Jack-and-Rose-Titanic-television-and-movie-couples-23425157-634-442.jpg"/>
          <p:cNvPicPr>
            <a:picLocks noChangeAspect="1" noChangeArrowheads="1"/>
          </p:cNvPicPr>
          <p:nvPr/>
        </p:nvPicPr>
        <p:blipFill>
          <a:blip r:embed="rId14" cstate="print"/>
          <a:srcRect/>
          <a:stretch>
            <a:fillRect/>
          </a:stretch>
        </p:blipFill>
        <p:spPr bwMode="auto">
          <a:xfrm>
            <a:off x="3131840" y="404664"/>
            <a:ext cx="2834126" cy="2376264"/>
          </a:xfrm>
          <a:prstGeom prst="rect">
            <a:avLst/>
          </a:prstGeom>
          <a:noFill/>
          <a:effectLst>
            <a:softEdge rad="635000"/>
          </a:effectLst>
        </p:spPr>
      </p:pic>
      <p:pic>
        <p:nvPicPr>
          <p:cNvPr id="16" name="Picture 6" descr="C:\Documents and Settings\Administrador\Mis documentos\Mis imágenes\TITANIC\Kate_W.jpg"/>
          <p:cNvPicPr>
            <a:picLocks noChangeAspect="1" noChangeArrowheads="1"/>
          </p:cNvPicPr>
          <p:nvPr/>
        </p:nvPicPr>
        <p:blipFill>
          <a:blip r:embed="rId15" cstate="print">
            <a:lum contrast="-1000"/>
          </a:blip>
          <a:srcRect/>
          <a:stretch>
            <a:fillRect/>
          </a:stretch>
        </p:blipFill>
        <p:spPr bwMode="auto">
          <a:xfrm>
            <a:off x="2915816" y="764704"/>
            <a:ext cx="3473437" cy="2088232"/>
          </a:xfrm>
          <a:prstGeom prst="rect">
            <a:avLst/>
          </a:prstGeom>
          <a:noFill/>
          <a:effectLst>
            <a:softEdge rad="317500"/>
          </a:effectLst>
        </p:spPr>
      </p:pic>
      <p:pic>
        <p:nvPicPr>
          <p:cNvPr id="17" name="Picture 1" descr="C:\Documents and Settings\Administrador\Mis documentos\Mis imágenes\TITANIC\NUEVASSSS\2724355292_5ef73f4671.png"/>
          <p:cNvPicPr>
            <a:picLocks noChangeAspect="1" noChangeArrowheads="1"/>
          </p:cNvPicPr>
          <p:nvPr/>
        </p:nvPicPr>
        <p:blipFill>
          <a:blip r:embed="rId16" cstate="print"/>
          <a:srcRect/>
          <a:stretch>
            <a:fillRect/>
          </a:stretch>
        </p:blipFill>
        <p:spPr bwMode="auto">
          <a:xfrm>
            <a:off x="3131840" y="836712"/>
            <a:ext cx="2847089" cy="1879079"/>
          </a:xfrm>
          <a:prstGeom prst="rect">
            <a:avLst/>
          </a:prstGeom>
          <a:noFill/>
        </p:spPr>
      </p:pic>
      <p:pic>
        <p:nvPicPr>
          <p:cNvPr id="18" name="Picture 14" descr="C:\Documents and Settings\Administrador\Mis documentos\Mis imágenes\TITANIC\NUEVASSSS\imagesCAOGS5RF.jpg"/>
          <p:cNvPicPr>
            <a:picLocks noChangeAspect="1" noChangeArrowheads="1"/>
          </p:cNvPicPr>
          <p:nvPr/>
        </p:nvPicPr>
        <p:blipFill>
          <a:blip r:embed="rId17" cstate="print"/>
          <a:srcRect/>
          <a:stretch>
            <a:fillRect/>
          </a:stretch>
        </p:blipFill>
        <p:spPr bwMode="auto">
          <a:xfrm>
            <a:off x="2627784" y="404664"/>
            <a:ext cx="3667211" cy="2736304"/>
          </a:xfrm>
          <a:prstGeom prst="rect">
            <a:avLst/>
          </a:prstGeom>
          <a:noFill/>
          <a:effectLst>
            <a:softEdge rad="635000"/>
          </a:effectLst>
        </p:spPr>
      </p:pic>
      <p:pic>
        <p:nvPicPr>
          <p:cNvPr id="19" name="Picture 15" descr="C:\Documents and Settings\Administrador\Mis documentos\Mis imágenes\TITANIC\767666_640px.jpg"/>
          <p:cNvPicPr>
            <a:picLocks noChangeAspect="1" noChangeArrowheads="1"/>
          </p:cNvPicPr>
          <p:nvPr/>
        </p:nvPicPr>
        <p:blipFill>
          <a:blip r:embed="rId18" cstate="print"/>
          <a:srcRect/>
          <a:stretch>
            <a:fillRect/>
          </a:stretch>
        </p:blipFill>
        <p:spPr bwMode="auto">
          <a:xfrm>
            <a:off x="3491880" y="332656"/>
            <a:ext cx="2018209" cy="2687243"/>
          </a:xfrm>
          <a:prstGeom prst="rect">
            <a:avLst/>
          </a:prstGeom>
          <a:noFill/>
          <a:effectLst>
            <a:softEdge rad="635000"/>
          </a:effectLst>
        </p:spPr>
      </p:pic>
      <p:pic>
        <p:nvPicPr>
          <p:cNvPr id="20" name="Picture 16" descr="C:\Documents and Settings\Administrador\Mis documentos\Mis imágenes\TITANIC\kate-winslet-b.jpg"/>
          <p:cNvPicPr>
            <a:picLocks noChangeAspect="1" noChangeArrowheads="1"/>
          </p:cNvPicPr>
          <p:nvPr/>
        </p:nvPicPr>
        <p:blipFill>
          <a:blip r:embed="rId8" cstate="print"/>
          <a:srcRect/>
          <a:stretch>
            <a:fillRect/>
          </a:stretch>
        </p:blipFill>
        <p:spPr bwMode="auto">
          <a:xfrm flipH="1">
            <a:off x="2843807" y="186224"/>
            <a:ext cx="3600400" cy="3026752"/>
          </a:xfrm>
          <a:prstGeom prst="rect">
            <a:avLst/>
          </a:prstGeom>
          <a:noFill/>
          <a:effectLst>
            <a:softEdge rad="635000"/>
          </a:effectLst>
        </p:spPr>
      </p:pic>
    </p:spTree>
  </p:cSld>
  <p:clrMapOvr>
    <a:masterClrMapping/>
  </p:clrMapOvr>
  <p:transition advTm="15064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6000"/>
                                        <p:tgtEl>
                                          <p:spTgt spid="3"/>
                                        </p:tgtEl>
                                      </p:cBhvr>
                                    </p:animEffect>
                                  </p:childTnLst>
                                </p:cTn>
                              </p:par>
                            </p:childTnLst>
                          </p:cTn>
                        </p:par>
                        <p:par>
                          <p:cTn id="8" fill="hold">
                            <p:stCondLst>
                              <p:cond delay="8000"/>
                            </p:stCondLst>
                            <p:childTnLst>
                              <p:par>
                                <p:cTn id="9" presetID="47" presetClass="exit" presetSubtype="0" fill="hold" nodeType="afterEffect">
                                  <p:stCondLst>
                                    <p:cond delay="0"/>
                                  </p:stCondLst>
                                  <p:childTnLst>
                                    <p:animEffect transition="out" filter="fade">
                                      <p:cBhvr>
                                        <p:cTn id="10" dur="7000"/>
                                        <p:tgtEl>
                                          <p:spTgt spid="3"/>
                                        </p:tgtEl>
                                      </p:cBhvr>
                                    </p:animEffect>
                                    <p:anim calcmode="lin" valueType="num">
                                      <p:cBhvr>
                                        <p:cTn id="11" dur="7000"/>
                                        <p:tgtEl>
                                          <p:spTgt spid="3"/>
                                        </p:tgtEl>
                                        <p:attrNameLst>
                                          <p:attrName>ppt_x</p:attrName>
                                        </p:attrNameLst>
                                      </p:cBhvr>
                                      <p:tavLst>
                                        <p:tav tm="0">
                                          <p:val>
                                            <p:strVal val="ppt_x"/>
                                          </p:val>
                                        </p:tav>
                                        <p:tav tm="100000">
                                          <p:val>
                                            <p:strVal val="ppt_x"/>
                                          </p:val>
                                        </p:tav>
                                      </p:tavLst>
                                    </p:anim>
                                    <p:anim calcmode="lin" valueType="num">
                                      <p:cBhvr>
                                        <p:cTn id="12" dur="7000"/>
                                        <p:tgtEl>
                                          <p:spTgt spid="3"/>
                                        </p:tgtEl>
                                        <p:attrNameLst>
                                          <p:attrName>ppt_y</p:attrName>
                                        </p:attrNameLst>
                                      </p:cBhvr>
                                      <p:tavLst>
                                        <p:tav tm="0">
                                          <p:val>
                                            <p:strVal val="ppt_y"/>
                                          </p:val>
                                        </p:tav>
                                        <p:tav tm="100000">
                                          <p:val>
                                            <p:strVal val="ppt_y-.1"/>
                                          </p:val>
                                        </p:tav>
                                      </p:tavLst>
                                    </p:anim>
                                    <p:set>
                                      <p:cBhvr>
                                        <p:cTn id="13" dur="1" fill="hold">
                                          <p:stCondLst>
                                            <p:cond delay="6999"/>
                                          </p:stCondLst>
                                        </p:cTn>
                                        <p:tgtEl>
                                          <p:spTgt spid="3"/>
                                        </p:tgtEl>
                                        <p:attrNameLst>
                                          <p:attrName>style.visibility</p:attrName>
                                        </p:attrNameLst>
                                      </p:cBhvr>
                                      <p:to>
                                        <p:strVal val="hidden"/>
                                      </p:to>
                                    </p:set>
                                  </p:childTnLst>
                                </p:cTn>
                              </p:par>
                            </p:childTnLst>
                          </p:cTn>
                        </p:par>
                        <p:par>
                          <p:cTn id="14" fill="hold">
                            <p:stCondLst>
                              <p:cond delay="15000"/>
                            </p:stCondLst>
                            <p:childTnLst>
                              <p:par>
                                <p:cTn id="15" presetID="47"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7000"/>
                                        <p:tgtEl>
                                          <p:spTgt spid="4"/>
                                        </p:tgtEl>
                                      </p:cBhvr>
                                    </p:animEffect>
                                    <p:anim calcmode="lin" valueType="num">
                                      <p:cBhvr>
                                        <p:cTn id="18" dur="7000" fill="hold"/>
                                        <p:tgtEl>
                                          <p:spTgt spid="4"/>
                                        </p:tgtEl>
                                        <p:attrNameLst>
                                          <p:attrName>ppt_x</p:attrName>
                                        </p:attrNameLst>
                                      </p:cBhvr>
                                      <p:tavLst>
                                        <p:tav tm="0">
                                          <p:val>
                                            <p:strVal val="#ppt_x"/>
                                          </p:val>
                                        </p:tav>
                                        <p:tav tm="100000">
                                          <p:val>
                                            <p:strVal val="#ppt_x"/>
                                          </p:val>
                                        </p:tav>
                                      </p:tavLst>
                                    </p:anim>
                                    <p:anim calcmode="lin" valueType="num">
                                      <p:cBhvr>
                                        <p:cTn id="19" dur="7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22000"/>
                            </p:stCondLst>
                            <p:childTnLst>
                              <p:par>
                                <p:cTn id="21" presetID="10" presetClass="entr" presetSubtype="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0"/>
                                        <p:tgtEl>
                                          <p:spTgt spid="5"/>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0"/>
                                        <p:tgtEl>
                                          <p:spTgt spid="6"/>
                                        </p:tgtEl>
                                      </p:cBhvr>
                                    </p:animEffect>
                                  </p:childTnLst>
                                </p:cTn>
                              </p:par>
                            </p:childTnLst>
                          </p:cTn>
                        </p:par>
                        <p:par>
                          <p:cTn id="27" fill="hold">
                            <p:stCondLst>
                              <p:cond delay="32000"/>
                            </p:stCondLst>
                            <p:childTnLst>
                              <p:par>
                                <p:cTn id="28" presetID="10"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0"/>
                                        <p:tgtEl>
                                          <p:spTgt spid="8"/>
                                        </p:tgtEl>
                                      </p:cBhvr>
                                    </p:animEffect>
                                  </p:childTnLst>
                                </p:cTn>
                              </p:par>
                            </p:childTnLst>
                          </p:cTn>
                        </p:par>
                        <p:par>
                          <p:cTn id="31" fill="hold">
                            <p:stCondLst>
                              <p:cond delay="37000"/>
                            </p:stCondLst>
                            <p:childTnLst>
                              <p:par>
                                <p:cTn id="32" presetID="3" presetClass="entr" presetSubtype="5" fill="hold" nodeType="afterEffect">
                                  <p:stCondLst>
                                    <p:cond delay="12000"/>
                                  </p:stCondLst>
                                  <p:childTnLst>
                                    <p:set>
                                      <p:cBhvr>
                                        <p:cTn id="33" dur="1" fill="hold">
                                          <p:stCondLst>
                                            <p:cond delay="0"/>
                                          </p:stCondLst>
                                        </p:cTn>
                                        <p:tgtEl>
                                          <p:spTgt spid="9"/>
                                        </p:tgtEl>
                                        <p:attrNameLst>
                                          <p:attrName>style.visibility</p:attrName>
                                        </p:attrNameLst>
                                      </p:cBhvr>
                                      <p:to>
                                        <p:strVal val="visible"/>
                                      </p:to>
                                    </p:set>
                                    <p:animEffect transition="in" filter="blinds(vertical)">
                                      <p:cBhvr>
                                        <p:cTn id="34" dur="5000"/>
                                        <p:tgtEl>
                                          <p:spTgt spid="9"/>
                                        </p:tgtEl>
                                      </p:cBhvr>
                                    </p:animEffect>
                                  </p:childTnLst>
                                </p:cTn>
                              </p:par>
                            </p:childTnLst>
                          </p:cTn>
                        </p:par>
                        <p:par>
                          <p:cTn id="35" fill="hold">
                            <p:stCondLst>
                              <p:cond delay="54000"/>
                            </p:stCondLst>
                            <p:childTnLst>
                              <p:par>
                                <p:cTn id="36" presetID="47" presetClass="entr" presetSubtype="0"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0"/>
                                        <p:tgtEl>
                                          <p:spTgt spid="10"/>
                                        </p:tgtEl>
                                      </p:cBhvr>
                                    </p:animEffect>
                                    <p:anim calcmode="lin" valueType="num">
                                      <p:cBhvr>
                                        <p:cTn id="39" dur="5000" fill="hold"/>
                                        <p:tgtEl>
                                          <p:spTgt spid="10"/>
                                        </p:tgtEl>
                                        <p:attrNameLst>
                                          <p:attrName>ppt_x</p:attrName>
                                        </p:attrNameLst>
                                      </p:cBhvr>
                                      <p:tavLst>
                                        <p:tav tm="0">
                                          <p:val>
                                            <p:strVal val="#ppt_x"/>
                                          </p:val>
                                        </p:tav>
                                        <p:tav tm="100000">
                                          <p:val>
                                            <p:strVal val="#ppt_x"/>
                                          </p:val>
                                        </p:tav>
                                      </p:tavLst>
                                    </p:anim>
                                    <p:anim calcmode="lin" valueType="num">
                                      <p:cBhvr>
                                        <p:cTn id="40" dur="5000" fill="hold"/>
                                        <p:tgtEl>
                                          <p:spTgt spid="10"/>
                                        </p:tgtEl>
                                        <p:attrNameLst>
                                          <p:attrName>ppt_y</p:attrName>
                                        </p:attrNameLst>
                                      </p:cBhvr>
                                      <p:tavLst>
                                        <p:tav tm="0">
                                          <p:val>
                                            <p:strVal val="#ppt_y-.1"/>
                                          </p:val>
                                        </p:tav>
                                        <p:tav tm="100000">
                                          <p:val>
                                            <p:strVal val="#ppt_y"/>
                                          </p:val>
                                        </p:tav>
                                      </p:tavLst>
                                    </p:anim>
                                  </p:childTnLst>
                                </p:cTn>
                              </p:par>
                            </p:childTnLst>
                          </p:cTn>
                        </p:par>
                        <p:par>
                          <p:cTn id="41" fill="hold">
                            <p:stCondLst>
                              <p:cond delay="59000"/>
                            </p:stCondLst>
                            <p:childTnLst>
                              <p:par>
                                <p:cTn id="42" presetID="47" presetClass="entr" presetSubtype="0" fill="hold"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0"/>
                                        <p:tgtEl>
                                          <p:spTgt spid="11"/>
                                        </p:tgtEl>
                                      </p:cBhvr>
                                    </p:animEffect>
                                    <p:anim calcmode="lin" valueType="num">
                                      <p:cBhvr>
                                        <p:cTn id="45" dur="5000" fill="hold"/>
                                        <p:tgtEl>
                                          <p:spTgt spid="11"/>
                                        </p:tgtEl>
                                        <p:attrNameLst>
                                          <p:attrName>ppt_x</p:attrName>
                                        </p:attrNameLst>
                                      </p:cBhvr>
                                      <p:tavLst>
                                        <p:tav tm="0">
                                          <p:val>
                                            <p:strVal val="#ppt_x"/>
                                          </p:val>
                                        </p:tav>
                                        <p:tav tm="100000">
                                          <p:val>
                                            <p:strVal val="#ppt_x"/>
                                          </p:val>
                                        </p:tav>
                                      </p:tavLst>
                                    </p:anim>
                                    <p:anim calcmode="lin" valueType="num">
                                      <p:cBhvr>
                                        <p:cTn id="46" dur="5000" fill="hold"/>
                                        <p:tgtEl>
                                          <p:spTgt spid="11"/>
                                        </p:tgtEl>
                                        <p:attrNameLst>
                                          <p:attrName>ppt_y</p:attrName>
                                        </p:attrNameLst>
                                      </p:cBhvr>
                                      <p:tavLst>
                                        <p:tav tm="0">
                                          <p:val>
                                            <p:strVal val="#ppt_y-.1"/>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2000"/>
                                        <p:tgtEl>
                                          <p:spTgt spid="12"/>
                                        </p:tgtEl>
                                      </p:cBhvr>
                                    </p:animEffect>
                                  </p:childTnLst>
                                </p:cTn>
                              </p:par>
                              <p:par>
                                <p:cTn id="50" presetID="10" presetClass="entr" presetSubtype="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000"/>
                                        <p:tgtEl>
                                          <p:spTgt spid="13"/>
                                        </p:tgtEl>
                                      </p:cBhvr>
                                    </p:animEffect>
                                  </p:childTnLst>
                                </p:cTn>
                              </p:par>
                            </p:childTnLst>
                          </p:cTn>
                        </p:par>
                        <p:par>
                          <p:cTn id="53" fill="hold">
                            <p:stCondLst>
                              <p:cond delay="64000"/>
                            </p:stCondLst>
                            <p:childTnLst>
                              <p:par>
                                <p:cTn id="54" presetID="47" presetClass="entr" presetSubtype="0"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7000"/>
                                        <p:tgtEl>
                                          <p:spTgt spid="14"/>
                                        </p:tgtEl>
                                      </p:cBhvr>
                                    </p:animEffect>
                                    <p:anim calcmode="lin" valueType="num">
                                      <p:cBhvr>
                                        <p:cTn id="57" dur="7000" fill="hold"/>
                                        <p:tgtEl>
                                          <p:spTgt spid="14"/>
                                        </p:tgtEl>
                                        <p:attrNameLst>
                                          <p:attrName>ppt_x</p:attrName>
                                        </p:attrNameLst>
                                      </p:cBhvr>
                                      <p:tavLst>
                                        <p:tav tm="0">
                                          <p:val>
                                            <p:strVal val="#ppt_x"/>
                                          </p:val>
                                        </p:tav>
                                        <p:tav tm="100000">
                                          <p:val>
                                            <p:strVal val="#ppt_x"/>
                                          </p:val>
                                        </p:tav>
                                      </p:tavLst>
                                    </p:anim>
                                    <p:anim calcmode="lin" valueType="num">
                                      <p:cBhvr>
                                        <p:cTn id="58" dur="7000" fill="hold"/>
                                        <p:tgtEl>
                                          <p:spTgt spid="14"/>
                                        </p:tgtEl>
                                        <p:attrNameLst>
                                          <p:attrName>ppt_y</p:attrName>
                                        </p:attrNameLst>
                                      </p:cBhvr>
                                      <p:tavLst>
                                        <p:tav tm="0">
                                          <p:val>
                                            <p:strVal val="#ppt_y-.1"/>
                                          </p:val>
                                        </p:tav>
                                        <p:tav tm="100000">
                                          <p:val>
                                            <p:strVal val="#ppt_y"/>
                                          </p:val>
                                        </p:tav>
                                      </p:tavLst>
                                    </p:anim>
                                  </p:childTnLst>
                                </p:cTn>
                              </p:par>
                            </p:childTnLst>
                          </p:cTn>
                        </p:par>
                        <p:par>
                          <p:cTn id="59" fill="hold">
                            <p:stCondLst>
                              <p:cond delay="71000"/>
                            </p:stCondLst>
                            <p:childTnLst>
                              <p:par>
                                <p:cTn id="60" presetID="55" presetClass="exit" presetSubtype="0" fill="hold" nodeType="afterEffect">
                                  <p:stCondLst>
                                    <p:cond delay="0"/>
                                  </p:stCondLst>
                                  <p:childTnLst>
                                    <p:anim calcmode="lin" valueType="num">
                                      <p:cBhvr>
                                        <p:cTn id="61" dur="7000"/>
                                        <p:tgtEl>
                                          <p:spTgt spid="14"/>
                                        </p:tgtEl>
                                        <p:attrNameLst>
                                          <p:attrName>ppt_w</p:attrName>
                                        </p:attrNameLst>
                                      </p:cBhvr>
                                      <p:tavLst>
                                        <p:tav tm="0">
                                          <p:val>
                                            <p:strVal val="ppt_w"/>
                                          </p:val>
                                        </p:tav>
                                        <p:tav tm="100000">
                                          <p:val>
                                            <p:strVal val="ppt_w*0.70"/>
                                          </p:val>
                                        </p:tav>
                                      </p:tavLst>
                                    </p:anim>
                                    <p:anim calcmode="lin" valueType="num">
                                      <p:cBhvr>
                                        <p:cTn id="62" dur="7000"/>
                                        <p:tgtEl>
                                          <p:spTgt spid="14"/>
                                        </p:tgtEl>
                                        <p:attrNameLst>
                                          <p:attrName>ppt_h</p:attrName>
                                        </p:attrNameLst>
                                      </p:cBhvr>
                                      <p:tavLst>
                                        <p:tav tm="0">
                                          <p:val>
                                            <p:strVal val="ppt_h"/>
                                          </p:val>
                                        </p:tav>
                                        <p:tav tm="100000">
                                          <p:val>
                                            <p:strVal val="ppt_h"/>
                                          </p:val>
                                        </p:tav>
                                      </p:tavLst>
                                    </p:anim>
                                    <p:animEffect transition="out" filter="fade">
                                      <p:cBhvr>
                                        <p:cTn id="63" dur="7000"/>
                                        <p:tgtEl>
                                          <p:spTgt spid="14"/>
                                        </p:tgtEl>
                                      </p:cBhvr>
                                    </p:animEffect>
                                    <p:set>
                                      <p:cBhvr>
                                        <p:cTn id="64" dur="1" fill="hold">
                                          <p:stCondLst>
                                            <p:cond delay="6999"/>
                                          </p:stCondLst>
                                        </p:cTn>
                                        <p:tgtEl>
                                          <p:spTgt spid="14"/>
                                        </p:tgtEl>
                                        <p:attrNameLst>
                                          <p:attrName>style.visibility</p:attrName>
                                        </p:attrNameLst>
                                      </p:cBhvr>
                                      <p:to>
                                        <p:strVal val="hidden"/>
                                      </p:to>
                                    </p:set>
                                  </p:childTnLst>
                                </p:cTn>
                              </p:par>
                            </p:childTnLst>
                          </p:cTn>
                        </p:par>
                        <p:par>
                          <p:cTn id="65" fill="hold">
                            <p:stCondLst>
                              <p:cond delay="78000"/>
                            </p:stCondLst>
                            <p:childTnLst>
                              <p:par>
                                <p:cTn id="66" presetID="42" presetClass="entr" presetSubtype="0" fill="hold"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7000"/>
                                        <p:tgtEl>
                                          <p:spTgt spid="15"/>
                                        </p:tgtEl>
                                      </p:cBhvr>
                                    </p:animEffect>
                                    <p:anim calcmode="lin" valueType="num">
                                      <p:cBhvr>
                                        <p:cTn id="69" dur="7000" fill="hold"/>
                                        <p:tgtEl>
                                          <p:spTgt spid="15"/>
                                        </p:tgtEl>
                                        <p:attrNameLst>
                                          <p:attrName>ppt_x</p:attrName>
                                        </p:attrNameLst>
                                      </p:cBhvr>
                                      <p:tavLst>
                                        <p:tav tm="0">
                                          <p:val>
                                            <p:strVal val="#ppt_x"/>
                                          </p:val>
                                        </p:tav>
                                        <p:tav tm="100000">
                                          <p:val>
                                            <p:strVal val="#ppt_x"/>
                                          </p:val>
                                        </p:tav>
                                      </p:tavLst>
                                    </p:anim>
                                    <p:anim calcmode="lin" valueType="num">
                                      <p:cBhvr>
                                        <p:cTn id="70" dur="7000" fill="hold"/>
                                        <p:tgtEl>
                                          <p:spTgt spid="15"/>
                                        </p:tgtEl>
                                        <p:attrNameLst>
                                          <p:attrName>ppt_y</p:attrName>
                                        </p:attrNameLst>
                                      </p:cBhvr>
                                      <p:tavLst>
                                        <p:tav tm="0">
                                          <p:val>
                                            <p:strVal val="#ppt_y+.1"/>
                                          </p:val>
                                        </p:tav>
                                        <p:tav tm="100000">
                                          <p:val>
                                            <p:strVal val="#ppt_y"/>
                                          </p:val>
                                        </p:tav>
                                      </p:tavLst>
                                    </p:anim>
                                  </p:childTnLst>
                                </p:cTn>
                              </p:par>
                            </p:childTnLst>
                          </p:cTn>
                        </p:par>
                        <p:par>
                          <p:cTn id="71" fill="hold">
                            <p:stCondLst>
                              <p:cond delay="85000"/>
                            </p:stCondLst>
                            <p:childTnLst>
                              <p:par>
                                <p:cTn id="72" presetID="55" presetClass="exit" presetSubtype="0" fill="hold" nodeType="afterEffect">
                                  <p:stCondLst>
                                    <p:cond delay="0"/>
                                  </p:stCondLst>
                                  <p:childTnLst>
                                    <p:anim calcmode="lin" valueType="num">
                                      <p:cBhvr>
                                        <p:cTn id="73" dur="7000"/>
                                        <p:tgtEl>
                                          <p:spTgt spid="15"/>
                                        </p:tgtEl>
                                        <p:attrNameLst>
                                          <p:attrName>ppt_w</p:attrName>
                                        </p:attrNameLst>
                                      </p:cBhvr>
                                      <p:tavLst>
                                        <p:tav tm="0">
                                          <p:val>
                                            <p:strVal val="ppt_w"/>
                                          </p:val>
                                        </p:tav>
                                        <p:tav tm="100000">
                                          <p:val>
                                            <p:strVal val="ppt_w*0.70"/>
                                          </p:val>
                                        </p:tav>
                                      </p:tavLst>
                                    </p:anim>
                                    <p:anim calcmode="lin" valueType="num">
                                      <p:cBhvr>
                                        <p:cTn id="74" dur="7000"/>
                                        <p:tgtEl>
                                          <p:spTgt spid="15"/>
                                        </p:tgtEl>
                                        <p:attrNameLst>
                                          <p:attrName>ppt_h</p:attrName>
                                        </p:attrNameLst>
                                      </p:cBhvr>
                                      <p:tavLst>
                                        <p:tav tm="0">
                                          <p:val>
                                            <p:strVal val="ppt_h"/>
                                          </p:val>
                                        </p:tav>
                                        <p:tav tm="100000">
                                          <p:val>
                                            <p:strVal val="ppt_h"/>
                                          </p:val>
                                        </p:tav>
                                      </p:tavLst>
                                    </p:anim>
                                    <p:animEffect transition="out" filter="fade">
                                      <p:cBhvr>
                                        <p:cTn id="75" dur="7000"/>
                                        <p:tgtEl>
                                          <p:spTgt spid="15"/>
                                        </p:tgtEl>
                                      </p:cBhvr>
                                    </p:animEffect>
                                    <p:set>
                                      <p:cBhvr>
                                        <p:cTn id="76" dur="1" fill="hold">
                                          <p:stCondLst>
                                            <p:cond delay="6999"/>
                                          </p:stCondLst>
                                        </p:cTn>
                                        <p:tgtEl>
                                          <p:spTgt spid="15"/>
                                        </p:tgtEl>
                                        <p:attrNameLst>
                                          <p:attrName>style.visibility</p:attrName>
                                        </p:attrNameLst>
                                      </p:cBhvr>
                                      <p:to>
                                        <p:strVal val="hidden"/>
                                      </p:to>
                                    </p:set>
                                  </p:childTnLst>
                                </p:cTn>
                              </p:par>
                            </p:childTnLst>
                          </p:cTn>
                        </p:par>
                        <p:par>
                          <p:cTn id="77" fill="hold">
                            <p:stCondLst>
                              <p:cond delay="92000"/>
                            </p:stCondLst>
                            <p:childTnLst>
                              <p:par>
                                <p:cTn id="78" presetID="47" presetClass="entr" presetSubtype="0" fill="hold" nodeType="after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7000"/>
                                        <p:tgtEl>
                                          <p:spTgt spid="16"/>
                                        </p:tgtEl>
                                      </p:cBhvr>
                                    </p:animEffect>
                                    <p:anim calcmode="lin" valueType="num">
                                      <p:cBhvr>
                                        <p:cTn id="81" dur="7000" fill="hold"/>
                                        <p:tgtEl>
                                          <p:spTgt spid="16"/>
                                        </p:tgtEl>
                                        <p:attrNameLst>
                                          <p:attrName>ppt_x</p:attrName>
                                        </p:attrNameLst>
                                      </p:cBhvr>
                                      <p:tavLst>
                                        <p:tav tm="0">
                                          <p:val>
                                            <p:strVal val="#ppt_x"/>
                                          </p:val>
                                        </p:tav>
                                        <p:tav tm="100000">
                                          <p:val>
                                            <p:strVal val="#ppt_x"/>
                                          </p:val>
                                        </p:tav>
                                      </p:tavLst>
                                    </p:anim>
                                    <p:anim calcmode="lin" valueType="num">
                                      <p:cBhvr>
                                        <p:cTn id="82" dur="7000" fill="hold"/>
                                        <p:tgtEl>
                                          <p:spTgt spid="16"/>
                                        </p:tgtEl>
                                        <p:attrNameLst>
                                          <p:attrName>ppt_y</p:attrName>
                                        </p:attrNameLst>
                                      </p:cBhvr>
                                      <p:tavLst>
                                        <p:tav tm="0">
                                          <p:val>
                                            <p:strVal val="#ppt_y-.1"/>
                                          </p:val>
                                        </p:tav>
                                        <p:tav tm="100000">
                                          <p:val>
                                            <p:strVal val="#ppt_y"/>
                                          </p:val>
                                        </p:tav>
                                      </p:tavLst>
                                    </p:anim>
                                  </p:childTnLst>
                                </p:cTn>
                              </p:par>
                            </p:childTnLst>
                          </p:cTn>
                        </p:par>
                        <p:par>
                          <p:cTn id="83" fill="hold">
                            <p:stCondLst>
                              <p:cond delay="99000"/>
                            </p:stCondLst>
                            <p:childTnLst>
                              <p:par>
                                <p:cTn id="84" presetID="17" presetClass="exit" presetSubtype="10" fill="hold" nodeType="afterEffect">
                                  <p:stCondLst>
                                    <p:cond delay="0"/>
                                  </p:stCondLst>
                                  <p:childTnLst>
                                    <p:anim calcmode="lin" valueType="num">
                                      <p:cBhvr>
                                        <p:cTn id="85" dur="7000"/>
                                        <p:tgtEl>
                                          <p:spTgt spid="16"/>
                                        </p:tgtEl>
                                        <p:attrNameLst>
                                          <p:attrName>ppt_w</p:attrName>
                                        </p:attrNameLst>
                                      </p:cBhvr>
                                      <p:tavLst>
                                        <p:tav tm="0">
                                          <p:val>
                                            <p:strVal val="ppt_w"/>
                                          </p:val>
                                        </p:tav>
                                        <p:tav tm="100000">
                                          <p:val>
                                            <p:fltVal val="0"/>
                                          </p:val>
                                        </p:tav>
                                      </p:tavLst>
                                    </p:anim>
                                    <p:anim calcmode="lin" valueType="num">
                                      <p:cBhvr>
                                        <p:cTn id="86" dur="7000"/>
                                        <p:tgtEl>
                                          <p:spTgt spid="16"/>
                                        </p:tgtEl>
                                        <p:attrNameLst>
                                          <p:attrName>ppt_h</p:attrName>
                                        </p:attrNameLst>
                                      </p:cBhvr>
                                      <p:tavLst>
                                        <p:tav tm="0">
                                          <p:val>
                                            <p:strVal val="ppt_h"/>
                                          </p:val>
                                        </p:tav>
                                        <p:tav tm="100000">
                                          <p:val>
                                            <p:strVal val="ppt_h"/>
                                          </p:val>
                                        </p:tav>
                                      </p:tavLst>
                                    </p:anim>
                                    <p:set>
                                      <p:cBhvr>
                                        <p:cTn id="87" dur="1" fill="hold">
                                          <p:stCondLst>
                                            <p:cond delay="6999"/>
                                          </p:stCondLst>
                                        </p:cTn>
                                        <p:tgtEl>
                                          <p:spTgt spid="16"/>
                                        </p:tgtEl>
                                        <p:attrNameLst>
                                          <p:attrName>style.visibility</p:attrName>
                                        </p:attrNameLst>
                                      </p:cBhvr>
                                      <p:to>
                                        <p:strVal val="hidden"/>
                                      </p:to>
                                    </p:set>
                                  </p:childTnLst>
                                </p:cTn>
                              </p:par>
                              <p:par>
                                <p:cTn id="88" presetID="42" presetClass="entr" presetSubtype="0" fill="hold"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fade">
                                      <p:cBhvr>
                                        <p:cTn id="90" dur="7000"/>
                                        <p:tgtEl>
                                          <p:spTgt spid="17"/>
                                        </p:tgtEl>
                                      </p:cBhvr>
                                    </p:animEffect>
                                    <p:anim calcmode="lin" valueType="num">
                                      <p:cBhvr>
                                        <p:cTn id="91" dur="7000" fill="hold"/>
                                        <p:tgtEl>
                                          <p:spTgt spid="17"/>
                                        </p:tgtEl>
                                        <p:attrNameLst>
                                          <p:attrName>ppt_x</p:attrName>
                                        </p:attrNameLst>
                                      </p:cBhvr>
                                      <p:tavLst>
                                        <p:tav tm="0">
                                          <p:val>
                                            <p:strVal val="#ppt_x"/>
                                          </p:val>
                                        </p:tav>
                                        <p:tav tm="100000">
                                          <p:val>
                                            <p:strVal val="#ppt_x"/>
                                          </p:val>
                                        </p:tav>
                                      </p:tavLst>
                                    </p:anim>
                                    <p:anim calcmode="lin" valueType="num">
                                      <p:cBhvr>
                                        <p:cTn id="92" dur="7000" fill="hold"/>
                                        <p:tgtEl>
                                          <p:spTgt spid="17"/>
                                        </p:tgtEl>
                                        <p:attrNameLst>
                                          <p:attrName>ppt_y</p:attrName>
                                        </p:attrNameLst>
                                      </p:cBhvr>
                                      <p:tavLst>
                                        <p:tav tm="0">
                                          <p:val>
                                            <p:strVal val="#ppt_y+.1"/>
                                          </p:val>
                                        </p:tav>
                                        <p:tav tm="100000">
                                          <p:val>
                                            <p:strVal val="#ppt_y"/>
                                          </p:val>
                                        </p:tav>
                                      </p:tavLst>
                                    </p:anim>
                                  </p:childTnLst>
                                </p:cTn>
                              </p:par>
                            </p:childTnLst>
                          </p:cTn>
                        </p:par>
                        <p:par>
                          <p:cTn id="93" fill="hold">
                            <p:stCondLst>
                              <p:cond delay="106000"/>
                            </p:stCondLst>
                            <p:childTnLst>
                              <p:par>
                                <p:cTn id="94" presetID="47" presetClass="entr" presetSubtype="0" fill="hold" nodeType="afterEffect">
                                  <p:stCondLst>
                                    <p:cond delay="1000"/>
                                  </p:stCondLst>
                                  <p:childTnLst>
                                    <p:set>
                                      <p:cBhvr>
                                        <p:cTn id="95" dur="1" fill="hold">
                                          <p:stCondLst>
                                            <p:cond delay="0"/>
                                          </p:stCondLst>
                                        </p:cTn>
                                        <p:tgtEl>
                                          <p:spTgt spid="18"/>
                                        </p:tgtEl>
                                        <p:attrNameLst>
                                          <p:attrName>style.visibility</p:attrName>
                                        </p:attrNameLst>
                                      </p:cBhvr>
                                      <p:to>
                                        <p:strVal val="visible"/>
                                      </p:to>
                                    </p:set>
                                    <p:animEffect transition="in" filter="fade">
                                      <p:cBhvr>
                                        <p:cTn id="96" dur="7000"/>
                                        <p:tgtEl>
                                          <p:spTgt spid="18"/>
                                        </p:tgtEl>
                                      </p:cBhvr>
                                    </p:animEffect>
                                    <p:anim calcmode="lin" valueType="num">
                                      <p:cBhvr>
                                        <p:cTn id="97" dur="7000" fill="hold"/>
                                        <p:tgtEl>
                                          <p:spTgt spid="18"/>
                                        </p:tgtEl>
                                        <p:attrNameLst>
                                          <p:attrName>ppt_x</p:attrName>
                                        </p:attrNameLst>
                                      </p:cBhvr>
                                      <p:tavLst>
                                        <p:tav tm="0">
                                          <p:val>
                                            <p:strVal val="#ppt_x"/>
                                          </p:val>
                                        </p:tav>
                                        <p:tav tm="100000">
                                          <p:val>
                                            <p:strVal val="#ppt_x"/>
                                          </p:val>
                                        </p:tav>
                                      </p:tavLst>
                                    </p:anim>
                                    <p:anim calcmode="lin" valueType="num">
                                      <p:cBhvr>
                                        <p:cTn id="98" dur="7000" fill="hold"/>
                                        <p:tgtEl>
                                          <p:spTgt spid="18"/>
                                        </p:tgtEl>
                                        <p:attrNameLst>
                                          <p:attrName>ppt_y</p:attrName>
                                        </p:attrNameLst>
                                      </p:cBhvr>
                                      <p:tavLst>
                                        <p:tav tm="0">
                                          <p:val>
                                            <p:strVal val="#ppt_y-.1"/>
                                          </p:val>
                                        </p:tav>
                                        <p:tav tm="100000">
                                          <p:val>
                                            <p:strVal val="#ppt_y"/>
                                          </p:val>
                                        </p:tav>
                                      </p:tavLst>
                                    </p:anim>
                                  </p:childTnLst>
                                </p:cTn>
                              </p:par>
                            </p:childTnLst>
                          </p:cTn>
                        </p:par>
                        <p:par>
                          <p:cTn id="99" fill="hold">
                            <p:stCondLst>
                              <p:cond delay="114000"/>
                            </p:stCondLst>
                            <p:childTnLst>
                              <p:par>
                                <p:cTn id="100" presetID="55" presetClass="exit" presetSubtype="0" fill="hold" nodeType="afterEffect">
                                  <p:stCondLst>
                                    <p:cond delay="1000"/>
                                  </p:stCondLst>
                                  <p:childTnLst>
                                    <p:anim calcmode="lin" valueType="num">
                                      <p:cBhvr>
                                        <p:cTn id="101" dur="7000"/>
                                        <p:tgtEl>
                                          <p:spTgt spid="18"/>
                                        </p:tgtEl>
                                        <p:attrNameLst>
                                          <p:attrName>ppt_w</p:attrName>
                                        </p:attrNameLst>
                                      </p:cBhvr>
                                      <p:tavLst>
                                        <p:tav tm="0">
                                          <p:val>
                                            <p:strVal val="ppt_w"/>
                                          </p:val>
                                        </p:tav>
                                        <p:tav tm="100000">
                                          <p:val>
                                            <p:strVal val="ppt_w*0.70"/>
                                          </p:val>
                                        </p:tav>
                                      </p:tavLst>
                                    </p:anim>
                                    <p:anim calcmode="lin" valueType="num">
                                      <p:cBhvr>
                                        <p:cTn id="102" dur="7000"/>
                                        <p:tgtEl>
                                          <p:spTgt spid="18"/>
                                        </p:tgtEl>
                                        <p:attrNameLst>
                                          <p:attrName>ppt_h</p:attrName>
                                        </p:attrNameLst>
                                      </p:cBhvr>
                                      <p:tavLst>
                                        <p:tav tm="0">
                                          <p:val>
                                            <p:strVal val="ppt_h"/>
                                          </p:val>
                                        </p:tav>
                                        <p:tav tm="100000">
                                          <p:val>
                                            <p:strVal val="ppt_h"/>
                                          </p:val>
                                        </p:tav>
                                      </p:tavLst>
                                    </p:anim>
                                    <p:animEffect transition="out" filter="fade">
                                      <p:cBhvr>
                                        <p:cTn id="103" dur="7000"/>
                                        <p:tgtEl>
                                          <p:spTgt spid="18"/>
                                        </p:tgtEl>
                                      </p:cBhvr>
                                    </p:animEffect>
                                    <p:set>
                                      <p:cBhvr>
                                        <p:cTn id="104" dur="1" fill="hold">
                                          <p:stCondLst>
                                            <p:cond delay="6999"/>
                                          </p:stCondLst>
                                        </p:cTn>
                                        <p:tgtEl>
                                          <p:spTgt spid="18"/>
                                        </p:tgtEl>
                                        <p:attrNameLst>
                                          <p:attrName>style.visibility</p:attrName>
                                        </p:attrNameLst>
                                      </p:cBhvr>
                                      <p:to>
                                        <p:strVal val="hidden"/>
                                      </p:to>
                                    </p:set>
                                  </p:childTnLst>
                                </p:cTn>
                              </p:par>
                            </p:childTnLst>
                          </p:cTn>
                        </p:par>
                        <p:par>
                          <p:cTn id="105" fill="hold">
                            <p:stCondLst>
                              <p:cond delay="122000"/>
                            </p:stCondLst>
                            <p:childTnLst>
                              <p:par>
                                <p:cTn id="106" presetID="47" presetClass="entr" presetSubtype="0" fill="hold" nodeType="after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fade">
                                      <p:cBhvr>
                                        <p:cTn id="108" dur="7000"/>
                                        <p:tgtEl>
                                          <p:spTgt spid="19"/>
                                        </p:tgtEl>
                                      </p:cBhvr>
                                    </p:animEffect>
                                    <p:anim calcmode="lin" valueType="num">
                                      <p:cBhvr>
                                        <p:cTn id="109" dur="7000" fill="hold"/>
                                        <p:tgtEl>
                                          <p:spTgt spid="19"/>
                                        </p:tgtEl>
                                        <p:attrNameLst>
                                          <p:attrName>ppt_x</p:attrName>
                                        </p:attrNameLst>
                                      </p:cBhvr>
                                      <p:tavLst>
                                        <p:tav tm="0">
                                          <p:val>
                                            <p:strVal val="#ppt_x"/>
                                          </p:val>
                                        </p:tav>
                                        <p:tav tm="100000">
                                          <p:val>
                                            <p:strVal val="#ppt_x"/>
                                          </p:val>
                                        </p:tav>
                                      </p:tavLst>
                                    </p:anim>
                                    <p:anim calcmode="lin" valueType="num">
                                      <p:cBhvr>
                                        <p:cTn id="110" dur="7000" fill="hold"/>
                                        <p:tgtEl>
                                          <p:spTgt spid="19"/>
                                        </p:tgtEl>
                                        <p:attrNameLst>
                                          <p:attrName>ppt_y</p:attrName>
                                        </p:attrNameLst>
                                      </p:cBhvr>
                                      <p:tavLst>
                                        <p:tav tm="0">
                                          <p:val>
                                            <p:strVal val="#ppt_y-.1"/>
                                          </p:val>
                                        </p:tav>
                                        <p:tav tm="100000">
                                          <p:val>
                                            <p:strVal val="#ppt_y"/>
                                          </p:val>
                                        </p:tav>
                                      </p:tavLst>
                                    </p:anim>
                                  </p:childTnLst>
                                </p:cTn>
                              </p:par>
                            </p:childTnLst>
                          </p:cTn>
                        </p:par>
                        <p:par>
                          <p:cTn id="111" fill="hold">
                            <p:stCondLst>
                              <p:cond delay="129000"/>
                            </p:stCondLst>
                            <p:childTnLst>
                              <p:par>
                                <p:cTn id="112" presetID="47" presetClass="exit" presetSubtype="0" fill="hold" nodeType="afterEffect">
                                  <p:stCondLst>
                                    <p:cond delay="0"/>
                                  </p:stCondLst>
                                  <p:childTnLst>
                                    <p:animEffect transition="out" filter="fade">
                                      <p:cBhvr>
                                        <p:cTn id="113" dur="7000"/>
                                        <p:tgtEl>
                                          <p:spTgt spid="19"/>
                                        </p:tgtEl>
                                      </p:cBhvr>
                                    </p:animEffect>
                                    <p:anim calcmode="lin" valueType="num">
                                      <p:cBhvr>
                                        <p:cTn id="114" dur="7000"/>
                                        <p:tgtEl>
                                          <p:spTgt spid="19"/>
                                        </p:tgtEl>
                                        <p:attrNameLst>
                                          <p:attrName>ppt_x</p:attrName>
                                        </p:attrNameLst>
                                      </p:cBhvr>
                                      <p:tavLst>
                                        <p:tav tm="0">
                                          <p:val>
                                            <p:strVal val="ppt_x"/>
                                          </p:val>
                                        </p:tav>
                                        <p:tav tm="100000">
                                          <p:val>
                                            <p:strVal val="ppt_x"/>
                                          </p:val>
                                        </p:tav>
                                      </p:tavLst>
                                    </p:anim>
                                    <p:anim calcmode="lin" valueType="num">
                                      <p:cBhvr>
                                        <p:cTn id="115" dur="7000"/>
                                        <p:tgtEl>
                                          <p:spTgt spid="19"/>
                                        </p:tgtEl>
                                        <p:attrNameLst>
                                          <p:attrName>ppt_y</p:attrName>
                                        </p:attrNameLst>
                                      </p:cBhvr>
                                      <p:tavLst>
                                        <p:tav tm="0">
                                          <p:val>
                                            <p:strVal val="ppt_y"/>
                                          </p:val>
                                        </p:tav>
                                        <p:tav tm="100000">
                                          <p:val>
                                            <p:strVal val="ppt_y-.1"/>
                                          </p:val>
                                        </p:tav>
                                      </p:tavLst>
                                    </p:anim>
                                    <p:set>
                                      <p:cBhvr>
                                        <p:cTn id="116" dur="1" fill="hold">
                                          <p:stCondLst>
                                            <p:cond delay="6999"/>
                                          </p:stCondLst>
                                        </p:cTn>
                                        <p:tgtEl>
                                          <p:spTgt spid="19"/>
                                        </p:tgtEl>
                                        <p:attrNameLst>
                                          <p:attrName>style.visibility</p:attrName>
                                        </p:attrNameLst>
                                      </p:cBhvr>
                                      <p:to>
                                        <p:strVal val="hidden"/>
                                      </p:to>
                                    </p:set>
                                  </p:childTnLst>
                                </p:cTn>
                              </p:par>
                            </p:childTnLst>
                          </p:cTn>
                        </p:par>
                        <p:par>
                          <p:cTn id="117" fill="hold">
                            <p:stCondLst>
                              <p:cond delay="136000"/>
                            </p:stCondLst>
                            <p:childTnLst>
                              <p:par>
                                <p:cTn id="118" presetID="47" presetClass="entr" presetSubtype="0" fill="hold" nodeType="afterEffect">
                                  <p:stCondLst>
                                    <p:cond delay="0"/>
                                  </p:stCondLst>
                                  <p:childTnLst>
                                    <p:set>
                                      <p:cBhvr>
                                        <p:cTn id="119" dur="1" fill="hold">
                                          <p:stCondLst>
                                            <p:cond delay="0"/>
                                          </p:stCondLst>
                                        </p:cTn>
                                        <p:tgtEl>
                                          <p:spTgt spid="20"/>
                                        </p:tgtEl>
                                        <p:attrNameLst>
                                          <p:attrName>style.visibility</p:attrName>
                                        </p:attrNameLst>
                                      </p:cBhvr>
                                      <p:to>
                                        <p:strVal val="visible"/>
                                      </p:to>
                                    </p:set>
                                    <p:animEffect transition="in" filter="fade">
                                      <p:cBhvr>
                                        <p:cTn id="120" dur="7000"/>
                                        <p:tgtEl>
                                          <p:spTgt spid="20"/>
                                        </p:tgtEl>
                                      </p:cBhvr>
                                    </p:animEffect>
                                    <p:anim calcmode="lin" valueType="num">
                                      <p:cBhvr>
                                        <p:cTn id="121" dur="7000" fill="hold"/>
                                        <p:tgtEl>
                                          <p:spTgt spid="20"/>
                                        </p:tgtEl>
                                        <p:attrNameLst>
                                          <p:attrName>ppt_x</p:attrName>
                                        </p:attrNameLst>
                                      </p:cBhvr>
                                      <p:tavLst>
                                        <p:tav tm="0">
                                          <p:val>
                                            <p:strVal val="#ppt_x"/>
                                          </p:val>
                                        </p:tav>
                                        <p:tav tm="100000">
                                          <p:val>
                                            <p:strVal val="#ppt_x"/>
                                          </p:val>
                                        </p:tav>
                                      </p:tavLst>
                                    </p:anim>
                                    <p:anim calcmode="lin" valueType="num">
                                      <p:cBhvr>
                                        <p:cTn id="122" dur="7000" fill="hold"/>
                                        <p:tgtEl>
                                          <p:spTgt spid="20"/>
                                        </p:tgtEl>
                                        <p:attrNameLst>
                                          <p:attrName>ppt_y</p:attrName>
                                        </p:attrNameLst>
                                      </p:cBhvr>
                                      <p:tavLst>
                                        <p:tav tm="0">
                                          <p:val>
                                            <p:strVal val="#ppt_y-.1"/>
                                          </p:val>
                                        </p:tav>
                                        <p:tav tm="100000">
                                          <p:val>
                                            <p:strVal val="#ppt_y"/>
                                          </p:val>
                                        </p:tav>
                                      </p:tavLst>
                                    </p:anim>
                                  </p:childTnLst>
                                </p:cTn>
                              </p:par>
                            </p:childTnLst>
                          </p:cTn>
                        </p:par>
                        <p:par>
                          <p:cTn id="123" fill="hold">
                            <p:stCondLst>
                              <p:cond delay="143000"/>
                            </p:stCondLst>
                            <p:childTnLst>
                              <p:par>
                                <p:cTn id="124" presetID="42" presetClass="exit" presetSubtype="0" fill="hold" nodeType="afterEffect">
                                  <p:stCondLst>
                                    <p:cond delay="0"/>
                                  </p:stCondLst>
                                  <p:childTnLst>
                                    <p:animEffect transition="out" filter="fade">
                                      <p:cBhvr>
                                        <p:cTn id="125" dur="7000"/>
                                        <p:tgtEl>
                                          <p:spTgt spid="20"/>
                                        </p:tgtEl>
                                      </p:cBhvr>
                                    </p:animEffect>
                                    <p:anim calcmode="lin" valueType="num">
                                      <p:cBhvr>
                                        <p:cTn id="126" dur="7000"/>
                                        <p:tgtEl>
                                          <p:spTgt spid="20"/>
                                        </p:tgtEl>
                                        <p:attrNameLst>
                                          <p:attrName>ppt_x</p:attrName>
                                        </p:attrNameLst>
                                      </p:cBhvr>
                                      <p:tavLst>
                                        <p:tav tm="0">
                                          <p:val>
                                            <p:strVal val="ppt_x"/>
                                          </p:val>
                                        </p:tav>
                                        <p:tav tm="100000">
                                          <p:val>
                                            <p:strVal val="ppt_x"/>
                                          </p:val>
                                        </p:tav>
                                      </p:tavLst>
                                    </p:anim>
                                    <p:anim calcmode="lin" valueType="num">
                                      <p:cBhvr>
                                        <p:cTn id="127" dur="7000"/>
                                        <p:tgtEl>
                                          <p:spTgt spid="20"/>
                                        </p:tgtEl>
                                        <p:attrNameLst>
                                          <p:attrName>ppt_y</p:attrName>
                                        </p:attrNameLst>
                                      </p:cBhvr>
                                      <p:tavLst>
                                        <p:tav tm="0">
                                          <p:val>
                                            <p:strVal val="ppt_y"/>
                                          </p:val>
                                        </p:tav>
                                        <p:tav tm="100000">
                                          <p:val>
                                            <p:strVal val="ppt_y+.1"/>
                                          </p:val>
                                        </p:tav>
                                      </p:tavLst>
                                    </p:anim>
                                    <p:set>
                                      <p:cBhvr>
                                        <p:cTn id="128" dur="1" fill="hold">
                                          <p:stCondLst>
                                            <p:cond delay="6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Documents and Settings\Administrador\Mis documentos\Mis imágenes\936full-titanic-poster.jpg"/>
          <p:cNvPicPr>
            <a:picLocks noChangeAspect="1" noChangeArrowheads="1"/>
          </p:cNvPicPr>
          <p:nvPr/>
        </p:nvPicPr>
        <p:blipFill>
          <a:blip r:embed="rId2" cstate="print"/>
          <a:srcRect/>
          <a:stretch>
            <a:fillRect/>
          </a:stretch>
        </p:blipFill>
        <p:spPr bwMode="auto">
          <a:xfrm>
            <a:off x="0" y="0"/>
            <a:ext cx="9144000" cy="13277850"/>
          </a:xfrm>
          <a:prstGeom prst="rect">
            <a:avLst/>
          </a:prstGeom>
          <a:noFill/>
        </p:spPr>
      </p:pic>
      <p:pic>
        <p:nvPicPr>
          <p:cNvPr id="3" name="Picture 2" descr="C:\Documents and Settings\Administrador\Mis documentos\Mis imágenes\Rose_Jack-titanic-19363618-1024-768.jpg"/>
          <p:cNvPicPr>
            <a:picLocks noChangeAspect="1" noChangeArrowheads="1"/>
          </p:cNvPicPr>
          <p:nvPr/>
        </p:nvPicPr>
        <p:blipFill>
          <a:blip r:embed="rId3" cstate="print"/>
          <a:srcRect/>
          <a:stretch>
            <a:fillRect/>
          </a:stretch>
        </p:blipFill>
        <p:spPr bwMode="auto">
          <a:xfrm>
            <a:off x="0" y="0"/>
            <a:ext cx="9146622" cy="7190656"/>
          </a:xfrm>
          <a:prstGeom prst="rect">
            <a:avLst/>
          </a:prstGeom>
          <a:noFill/>
        </p:spPr>
      </p:pic>
      <p:pic>
        <p:nvPicPr>
          <p:cNvPr id="4" name="Picture 4" descr="C:\Documents and Settings\Administrador\Mis documentos\Mis imágenes\TITANIC\titanic-jack-and-rose.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p:spPr>
      </p:pic>
    </p:spTree>
  </p:cSld>
  <p:clrMapOvr>
    <a:masterClrMapping/>
  </p:clrMapOvr>
  <p:transition advTm="2462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 0  L 0 -0.33295  E" pathEditMode="relative" ptsTypes="">
                                      <p:cBhvr>
                                        <p:cTn id="6" dur="5000" spd="-100000" fill="hold"/>
                                        <p:tgtEl>
                                          <p:spTgt spid="2"/>
                                        </p:tgtEl>
                                        <p:attrNameLst>
                                          <p:attrName>ppt_x</p:attrName>
                                          <p:attrName>ppt_y</p:attrName>
                                        </p:attrNameLst>
                                      </p:cBhvr>
                                    </p:animMotion>
                                  </p:childTnLst>
                                </p:cTn>
                              </p:par>
                            </p:childTnLst>
                          </p:cTn>
                        </p:par>
                        <p:par>
                          <p:cTn id="7" fill="hold">
                            <p:stCondLst>
                              <p:cond delay="500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0"/>
                                        <p:tgtEl>
                                          <p:spTgt spid="3"/>
                                        </p:tgtEl>
                                      </p:cBhvr>
                                    </p:animEffect>
                                  </p:childTnLst>
                                </p:cTn>
                              </p:par>
                            </p:childTnLst>
                          </p:cTn>
                        </p:par>
                        <p:par>
                          <p:cTn id="11" fill="hold">
                            <p:stCondLst>
                              <p:cond delay="10000"/>
                            </p:stCondLst>
                            <p:childTnLst>
                              <p:par>
                                <p:cTn id="12" presetID="10" presetClass="exit" presetSubtype="0" fill="hold" nodeType="afterEffect">
                                  <p:stCondLst>
                                    <p:cond delay="0"/>
                                  </p:stCondLst>
                                  <p:childTnLst>
                                    <p:animEffect transition="out" filter="fade">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childTnLst>
                          </p:cTn>
                        </p:par>
                        <p:par>
                          <p:cTn id="15" fill="hold">
                            <p:stCondLst>
                              <p:cond delay="15000"/>
                            </p:stCondLst>
                            <p:childTnLst>
                              <p:par>
                                <p:cTn id="16" presetID="64" presetClass="path" presetSubtype="0" accel="50000" decel="50000" fill="hold" nodeType="afterEffect">
                                  <p:stCondLst>
                                    <p:cond delay="0"/>
                                  </p:stCondLst>
                                  <p:childTnLst>
                                    <p:animMotion origin="layout" path="M 0 0  L 0 -0.33295  E" pathEditMode="relative" ptsTypes="">
                                      <p:cBhvr>
                                        <p:cTn id="17" dur="2000" fill="hold"/>
                                        <p:tgtEl>
                                          <p:spTgt spid="2"/>
                                        </p:tgtEl>
                                        <p:attrNameLst>
                                          <p:attrName>ppt_x</p:attrName>
                                          <p:attrName>ppt_y</p:attrName>
                                        </p:attrNameLst>
                                      </p:cBhvr>
                                    </p:animMotion>
                                  </p:childTnLst>
                                </p:cTn>
                              </p:par>
                            </p:childTnLst>
                          </p:cTn>
                        </p:par>
                        <p:par>
                          <p:cTn id="18" fill="hold">
                            <p:stCondLst>
                              <p:cond delay="17000"/>
                            </p:stCondLst>
                            <p:childTnLst>
                              <p:par>
                                <p:cTn id="19" presetID="1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dor\Mis documentos\Mis imágenes\TITANIC\Nueva carpeta (2)\Titanic-Jack-Rose-titanic-20855524-2560-1600.jpg"/>
          <p:cNvPicPr>
            <a:picLocks noChangeAspect="1" noChangeArrowheads="1"/>
          </p:cNvPicPr>
          <p:nvPr/>
        </p:nvPicPr>
        <p:blipFill>
          <a:blip r:embed="rId2" cstate="print"/>
          <a:srcRect/>
          <a:stretch>
            <a:fillRect/>
          </a:stretch>
        </p:blipFill>
        <p:spPr bwMode="auto">
          <a:xfrm>
            <a:off x="-516565" y="0"/>
            <a:ext cx="9660565" cy="7245424"/>
          </a:xfrm>
          <a:prstGeom prst="rect">
            <a:avLst/>
          </a:prstGeom>
          <a:noFill/>
        </p:spPr>
      </p:pic>
      <p:sp>
        <p:nvSpPr>
          <p:cNvPr id="3" name="2 Rectángulo"/>
          <p:cNvSpPr/>
          <p:nvPr/>
        </p:nvSpPr>
        <p:spPr>
          <a:xfrm>
            <a:off x="0" y="0"/>
            <a:ext cx="9144000" cy="6494085"/>
          </a:xfrm>
          <a:prstGeom prst="rect">
            <a:avLst/>
          </a:prstGeom>
        </p:spPr>
        <p:txBody>
          <a:bodyPr wrap="square">
            <a:spAutoFit/>
          </a:bodyPr>
          <a:lstStyle/>
          <a:p>
            <a:r>
              <a:rPr lang="es-ES" sz="3200" b="1" dirty="0" smtClean="0">
                <a:latin typeface="Book Antiqua" pitchFamily="18" charset="0"/>
              </a:rPr>
              <a:t>Presentación  sin  lucro  </a:t>
            </a:r>
          </a:p>
          <a:p>
            <a:endParaRPr lang="es-ES" sz="3200" b="1" dirty="0" smtClean="0">
              <a:latin typeface="Book Antiqua" pitchFamily="18" charset="0"/>
            </a:endParaRPr>
          </a:p>
          <a:p>
            <a:r>
              <a:rPr lang="es-ES" sz="3200" b="1" dirty="0" smtClean="0">
                <a:latin typeface="Book Antiqua" pitchFamily="18" charset="0"/>
              </a:rPr>
              <a:t>Imágenes de la  red</a:t>
            </a:r>
          </a:p>
          <a:p>
            <a:endParaRPr lang="es-ES" sz="3200" b="1" dirty="0" smtClean="0">
              <a:latin typeface="Book Antiqua" pitchFamily="18" charset="0"/>
            </a:endParaRPr>
          </a:p>
          <a:p>
            <a:r>
              <a:rPr lang="es-ES" sz="3200" b="1" dirty="0" smtClean="0">
                <a:latin typeface="Book Antiqua" pitchFamily="18" charset="0"/>
              </a:rPr>
              <a:t>Música   </a:t>
            </a:r>
            <a:r>
              <a:rPr lang="en-US" sz="3200" b="1" dirty="0" smtClean="0">
                <a:latin typeface="Book Antiqua" pitchFamily="18" charset="0"/>
              </a:rPr>
              <a:t>Celine Dion   My Heart Will Go On</a:t>
            </a:r>
          </a:p>
          <a:p>
            <a:endParaRPr lang="en-US" sz="3200" b="1" dirty="0" smtClean="0">
              <a:latin typeface="Book Antiqua" pitchFamily="18" charset="0"/>
            </a:endParaRPr>
          </a:p>
          <a:p>
            <a:endParaRPr lang="en-US" sz="3200" b="1" dirty="0" smtClean="0">
              <a:latin typeface="Book Antiqua" pitchFamily="18" charset="0"/>
            </a:endParaRPr>
          </a:p>
          <a:p>
            <a:r>
              <a:rPr lang="en-US" sz="3200" b="1" dirty="0" err="1" smtClean="0">
                <a:latin typeface="Book Antiqua" pitchFamily="18" charset="0"/>
              </a:rPr>
              <a:t>Música</a:t>
            </a:r>
            <a:r>
              <a:rPr lang="en-US" sz="3200" b="1" dirty="0" smtClean="0">
                <a:latin typeface="Book Antiqua" pitchFamily="18" charset="0"/>
              </a:rPr>
              <a:t>    Mi alma  Te </a:t>
            </a:r>
            <a:r>
              <a:rPr lang="en-US" sz="3200" b="1" dirty="0" err="1" smtClean="0">
                <a:latin typeface="Book Antiqua" pitchFamily="18" charset="0"/>
              </a:rPr>
              <a:t>seguirá</a:t>
            </a:r>
            <a:r>
              <a:rPr lang="en-US" sz="3200" b="1" dirty="0" smtClean="0">
                <a:latin typeface="Book Antiqua" pitchFamily="18" charset="0"/>
              </a:rPr>
              <a:t>  Los </a:t>
            </a:r>
            <a:r>
              <a:rPr lang="en-US" sz="3200" b="1" dirty="0" err="1" smtClean="0">
                <a:latin typeface="Book Antiqua" pitchFamily="18" charset="0"/>
              </a:rPr>
              <a:t>Guardianes</a:t>
            </a:r>
            <a:r>
              <a:rPr lang="en-US" sz="3200" b="1" dirty="0" smtClean="0">
                <a:latin typeface="Book Antiqua" pitchFamily="18" charset="0"/>
              </a:rPr>
              <a:t>  del </a:t>
            </a:r>
            <a:r>
              <a:rPr lang="en-US" sz="3200" b="1" dirty="0" err="1" smtClean="0">
                <a:latin typeface="Book Antiqua" pitchFamily="18" charset="0"/>
              </a:rPr>
              <a:t>amor</a:t>
            </a:r>
            <a:endParaRPr lang="en-US" sz="3200" b="1" dirty="0" smtClean="0">
              <a:latin typeface="Book Antiqua" pitchFamily="18" charset="0"/>
            </a:endParaRPr>
          </a:p>
          <a:p>
            <a:endParaRPr lang="en-US" sz="3200" b="1" dirty="0" smtClean="0">
              <a:latin typeface="Book Antiqua" pitchFamily="18" charset="0"/>
            </a:endParaRPr>
          </a:p>
          <a:p>
            <a:endParaRPr lang="en-US" sz="3200" b="1" dirty="0" smtClean="0">
              <a:latin typeface="Book Antiqua" pitchFamily="18" charset="0"/>
            </a:endParaRPr>
          </a:p>
          <a:p>
            <a:endParaRPr lang="en-US" sz="3200" b="1" dirty="0" smtClean="0">
              <a:latin typeface="Book Antiqua" pitchFamily="18" charset="0"/>
            </a:endParaRPr>
          </a:p>
          <a:p>
            <a:r>
              <a:rPr lang="en-US" sz="3200" b="1" dirty="0" err="1" smtClean="0">
                <a:latin typeface="Book Antiqua" pitchFamily="18" charset="0"/>
              </a:rPr>
              <a:t>Creaciones</a:t>
            </a:r>
            <a:r>
              <a:rPr lang="en-US" sz="3200" b="1" dirty="0" smtClean="0">
                <a:latin typeface="Book Antiqua" pitchFamily="18" charset="0"/>
              </a:rPr>
              <a:t>  </a:t>
            </a:r>
            <a:r>
              <a:rPr lang="en-US" sz="3200" b="1" dirty="0" err="1" smtClean="0">
                <a:latin typeface="Book Antiqua" pitchFamily="18" charset="0"/>
              </a:rPr>
              <a:t>Yuls</a:t>
            </a:r>
            <a:r>
              <a:rPr lang="en-US" sz="3200" b="1" dirty="0" smtClean="0">
                <a:latin typeface="Book Antiqua" pitchFamily="18" charset="0"/>
              </a:rPr>
              <a:t>.</a:t>
            </a:r>
            <a:r>
              <a:rPr lang="es-ES" sz="3200" dirty="0" smtClean="0">
                <a:latin typeface="Book Antiqua" pitchFamily="18" charset="0"/>
              </a:rPr>
              <a:t> </a:t>
            </a:r>
          </a:p>
        </p:txBody>
      </p:sp>
    </p:spTree>
  </p:cSld>
  <p:clrMapOvr>
    <a:masterClrMapping/>
  </p:clrMapOvr>
  <p:transition advTm="1843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8"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0" fill="hold"/>
                                        <p:tgtEl>
                                          <p:spTgt spid="3"/>
                                        </p:tgtEl>
                                        <p:attrNameLst>
                                          <p:attrName>ppt_x</p:attrName>
                                        </p:attrNameLst>
                                      </p:cBhvr>
                                      <p:tavLst>
                                        <p:tav tm="0">
                                          <p:val>
                                            <p:strVal val="#ppt_x"/>
                                          </p:val>
                                        </p:tav>
                                        <p:tav tm="100000">
                                          <p:val>
                                            <p:strVal val="#ppt_x"/>
                                          </p:val>
                                        </p:tav>
                                      </p:tavLst>
                                    </p:anim>
                                    <p:anim calcmode="lin" valueType="num">
                                      <p:cBhvr>
                                        <p:cTn id="8" dur="15000" fill="hold"/>
                                        <p:tgtEl>
                                          <p:spTgt spid="3"/>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MX"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MX"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MX"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MX"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Tree>
  </p:cSld>
  <p:clrMapOvr>
    <a:masterClrMapping/>
  </p:clrMapOvr>
  <p:transition advTm="720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4.9"/>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242</TotalTime>
  <Words>249</Words>
  <Application>Microsoft Office PowerPoint</Application>
  <PresentationFormat>Presentación en pantalla (4:3)</PresentationFormat>
  <Paragraphs>54</Paragraphs>
  <Slides>7</Slides>
  <Notes>0</Notes>
  <HiddenSlides>0</HiddenSlides>
  <MMClips>0</MMClips>
  <ScaleCrop>false</ScaleCrop>
  <HeadingPairs>
    <vt:vector size="4" baseType="variant">
      <vt:variant>
        <vt:lpstr>Tema</vt:lpstr>
      </vt:variant>
      <vt:variant>
        <vt:i4>2</vt:i4>
      </vt:variant>
      <vt:variant>
        <vt:lpstr>Títulos de diapositiva</vt:lpstr>
      </vt:variant>
      <vt:variant>
        <vt:i4>7</vt:i4>
      </vt:variant>
    </vt:vector>
  </HeadingPairs>
  <TitlesOfParts>
    <vt:vector size="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vector>
  </TitlesOfParts>
  <Company>WindowsWolf.com.ar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Yuls</dc:creator>
  <cp:lastModifiedBy>Yuls</cp:lastModifiedBy>
  <cp:revision>68</cp:revision>
  <dcterms:created xsi:type="dcterms:W3CDTF">2012-05-13T01:11:23Z</dcterms:created>
  <dcterms:modified xsi:type="dcterms:W3CDTF">2012-05-13T22:38:00Z</dcterms:modified>
</cp:coreProperties>
</file>