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7" r:id="rId3"/>
    <p:sldId id="263" r:id="rId4"/>
    <p:sldId id="266" r:id="rId5"/>
    <p:sldId id="270" r:id="rId6"/>
    <p:sldId id="269" r:id="rId7"/>
    <p:sldId id="268" r:id="rId8"/>
    <p:sldId id="264" r:id="rId9"/>
    <p:sldId id="271" r:id="rId10"/>
    <p:sldId id="261" r:id="rId11"/>
    <p:sldId id="267" r:id="rId12"/>
    <p:sldId id="329" r:id="rId13"/>
    <p:sldId id="333" r:id="rId14"/>
    <p:sldId id="331" r:id="rId15"/>
    <p:sldId id="337" r:id="rId16"/>
    <p:sldId id="340" r:id="rId17"/>
    <p:sldId id="335" r:id="rId18"/>
    <p:sldId id="338" r:id="rId19"/>
    <p:sldId id="339" r:id="rId20"/>
    <p:sldId id="336" r:id="rId21"/>
    <p:sldId id="322" r:id="rId22"/>
    <p:sldId id="323" r:id="rId23"/>
    <p:sldId id="325" r:id="rId24"/>
    <p:sldId id="328" r:id="rId25"/>
    <p:sldId id="326" r:id="rId26"/>
    <p:sldId id="327" r:id="rId27"/>
    <p:sldId id="324" r:id="rId28"/>
    <p:sldId id="341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D3lQL+/LCgMwHe+p2m9Jg" hashData="PRbWHQIQOgUkp3x7AzEKDOhvmq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9AC"/>
    <a:srgbClr val="11690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634" autoAdjust="0"/>
    <p:restoredTop sz="93900" autoAdjust="0"/>
  </p:normalViewPr>
  <p:slideViewPr>
    <p:cSldViewPr>
      <p:cViewPr>
        <p:scale>
          <a:sx n="70" d="100"/>
          <a:sy n="70" d="100"/>
        </p:scale>
        <p:origin x="156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4A2654-51E7-49A7-B1A2-D6EE19DC1100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1F74C5-B72D-416B-9027-3179A2C451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F74C5-B72D-416B-9027-3179A2C45153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F74C5-B72D-416B-9027-3179A2C45153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F74C5-B72D-416B-9027-3179A2C45153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F74C5-B72D-416B-9027-3179A2C45153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F74C5-B72D-416B-9027-3179A2C45153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F74C5-B72D-416B-9027-3179A2C45153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F74C5-B72D-416B-9027-3179A2C45153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F74C5-B72D-416B-9027-3179A2C45153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F74C5-B72D-416B-9027-3179A2C45153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EA0EE-AEC5-4821-A2DB-5FDF22DED43B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365A-ABBD-4AFC-AFD1-C36BCEF7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EA0EE-AEC5-4821-A2DB-5FDF22DED43B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365A-ABBD-4AFC-AFD1-C36BCEF7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EA0EE-AEC5-4821-A2DB-5FDF22DED43B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365A-ABBD-4AFC-AFD1-C36BCEF7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EA0EE-AEC5-4821-A2DB-5FDF22DED43B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365A-ABBD-4AFC-AFD1-C36BCEF7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EA0EE-AEC5-4821-A2DB-5FDF22DED43B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365A-ABBD-4AFC-AFD1-C36BCEF7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EA0EE-AEC5-4821-A2DB-5FDF22DED43B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365A-ABBD-4AFC-AFD1-C36BCEF7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EA0EE-AEC5-4821-A2DB-5FDF22DED43B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365A-ABBD-4AFC-AFD1-C36BCEF7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EA0EE-AEC5-4821-A2DB-5FDF22DED43B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365A-ABBD-4AFC-AFD1-C36BCEF7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EA0EE-AEC5-4821-A2DB-5FDF22DED43B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365A-ABBD-4AFC-AFD1-C36BCEF7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EA0EE-AEC5-4821-A2DB-5FDF22DED43B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365A-ABBD-4AFC-AFD1-C36BCEF7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EA0EE-AEC5-4821-A2DB-5FDF22DED43B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5365A-ABBD-4AFC-AFD1-C36BCEF7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7A4DA9-EC9F-4A71-BE3F-0BA31CD902F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EA0EE-AEC5-4821-A2DB-5FDF22DED43B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E5365A-ABBD-4AFC-AFD1-C36BCEF741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1197EBF-93C0-4EAA-AF29-EC3A5594000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4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47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8.jpeg"/><Relationship Id="rId4" Type="http://schemas.openxmlformats.org/officeDocument/2006/relationships/image" Target="../media/image46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3062" y="0"/>
            <a:ext cx="9144000" cy="6858000"/>
          </a:xfrm>
          <a:blipFill dpi="0" rotWithShape="1">
            <a:blip r:embed="rId4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209517_1-734554d1ap.GIF"/>
          <p:cNvPicPr>
            <a:picLocks noChangeAspect="1"/>
          </p:cNvPicPr>
          <p:nvPr/>
        </p:nvPicPr>
        <p:blipFill>
          <a:blip r:embed="rId5"/>
          <a:srcRect l="3574" r="10808"/>
          <a:stretch>
            <a:fillRect/>
          </a:stretch>
        </p:blipFill>
        <p:spPr>
          <a:xfrm>
            <a:off x="857224" y="-714404"/>
            <a:ext cx="7315200" cy="8269859"/>
          </a:xfrm>
          <a:prstGeom prst="ellipse">
            <a:avLst/>
          </a:prstGeom>
          <a:blipFill dpi="0" rotWithShape="1">
            <a:blip r:embed="rId6"/>
            <a:srcRect/>
            <a:tile tx="0" ty="0" sx="100000" sy="100000" flip="none" algn="tl"/>
          </a:blipFill>
          <a:effectLst>
            <a:softEdge rad="635000"/>
          </a:effectLst>
        </p:spPr>
      </p:pic>
      <p:pic>
        <p:nvPicPr>
          <p:cNvPr id="5" name="4 Imagen" descr="ventana_que_da_al_mar-3178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12830175" y="642918"/>
            <a:ext cx="45719" cy="60250"/>
          </a:xfrm>
          <a:prstGeom prst="rect">
            <a:avLst/>
          </a:prstGeom>
        </p:spPr>
      </p:pic>
      <p:pic>
        <p:nvPicPr>
          <p:cNvPr id="6" name="5 Imagen" descr="img_209517_1-734554d1ap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48613" y="7598978"/>
            <a:ext cx="51421" cy="49771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1857356" y="4929198"/>
            <a:ext cx="55499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atin typeface="Matura MT Script Capitals" pitchFamily="66" charset="0"/>
              </a:rPr>
              <a:t>       </a:t>
            </a:r>
            <a:r>
              <a:rPr lang="es-ES" sz="3600" b="1" dirty="0" smtClean="0">
                <a:blipFill dpi="0" rotWithShape="1">
                  <a:blip r:embed="rId8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Seminarista  </a:t>
            </a:r>
          </a:p>
          <a:p>
            <a:r>
              <a:rPr lang="es-ES" sz="3600" b="1" dirty="0" smtClean="0">
                <a:blipFill dpi="0" rotWithShape="1">
                  <a:blip r:embed="rId8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De Los Ojos Negros </a:t>
            </a:r>
            <a:endParaRPr lang="es-ES" sz="3600" b="1" dirty="0">
              <a:blipFill dpi="0" rotWithShape="1">
                <a:blip r:embed="rId8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0000">
    <p:sndAc>
      <p:stSnd>
        <p:snd r:embed="rId3" name="omar cerasuolo_el seminarista de los ojos neg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seminarista de los ojos negros 1.jpg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l seminarista de los ojos negros 1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00_4416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-158044" y="0"/>
            <a:ext cx="9302044" cy="6976533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1143696f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rcRect l="3881" t="4155" r="4850" b="5531"/>
          <a:stretch>
            <a:fillRect/>
          </a:stretch>
        </p:blipFill>
        <p:spPr>
          <a:xfrm>
            <a:off x="0" y="0"/>
            <a:ext cx="9144000" cy="6819675"/>
          </a:xfrm>
          <a:prstGeom prst="rect">
            <a:avLst/>
          </a:prstGeom>
        </p:spPr>
      </p:pic>
      <p:pic>
        <p:nvPicPr>
          <p:cNvPr id="5" name="4 Imagen" descr="1201143696f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rcRect l="3881" t="4155" r="4850" b="5531"/>
          <a:stretch>
            <a:fillRect/>
          </a:stretch>
        </p:blipFill>
        <p:spPr>
          <a:xfrm>
            <a:off x="285720" y="285728"/>
            <a:ext cx="8464141" cy="6357981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1201143696f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rcRect l="3881" t="4155" r="4850" b="5531"/>
          <a:stretch>
            <a:fillRect/>
          </a:stretch>
        </p:blipFill>
        <p:spPr>
          <a:xfrm>
            <a:off x="500034" y="500042"/>
            <a:ext cx="7932258" cy="5915947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1201143696f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rcRect l="3881" t="4155" r="4850" b="5531"/>
          <a:stretch>
            <a:fillRect/>
          </a:stretch>
        </p:blipFill>
        <p:spPr>
          <a:xfrm>
            <a:off x="785786" y="642918"/>
            <a:ext cx="7348590" cy="5543405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1201143696f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rcRect l="3881" t="4155" r="4850" b="5531"/>
          <a:stretch>
            <a:fillRect/>
          </a:stretch>
        </p:blipFill>
        <p:spPr>
          <a:xfrm>
            <a:off x="1142976" y="785794"/>
            <a:ext cx="6662928" cy="5026176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1201143696f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rcRect l="3881" t="4155" r="4850" b="5531"/>
          <a:stretch>
            <a:fillRect/>
          </a:stretch>
        </p:blipFill>
        <p:spPr>
          <a:xfrm>
            <a:off x="1467649" y="937046"/>
            <a:ext cx="6100948" cy="4602247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1201143696f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rcRect l="3881" t="4155" r="4850" b="5531"/>
          <a:stretch>
            <a:fillRect/>
          </a:stretch>
        </p:blipFill>
        <p:spPr>
          <a:xfrm>
            <a:off x="1928794" y="1214422"/>
            <a:ext cx="5292137" cy="3992121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1201143696f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rcRect l="3881" t="4155" r="4850" b="5531"/>
          <a:stretch>
            <a:fillRect/>
          </a:stretch>
        </p:blipFill>
        <p:spPr>
          <a:xfrm>
            <a:off x="2325891" y="1555846"/>
            <a:ext cx="4535538" cy="3421381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60301995791_f.jpg"/>
          <p:cNvPicPr>
            <a:picLocks noChangeAspect="1"/>
          </p:cNvPicPr>
          <p:nvPr/>
        </p:nvPicPr>
        <p:blipFill>
          <a:blip r:embed="rId2"/>
          <a:srcRect b="9374"/>
          <a:stretch>
            <a:fillRect/>
          </a:stretch>
        </p:blipFill>
        <p:spPr>
          <a:xfrm>
            <a:off x="1" y="-85862"/>
            <a:ext cx="9144000" cy="6943862"/>
          </a:xfrm>
          <a:prstGeom prst="rect">
            <a:avLst/>
          </a:prstGeom>
        </p:spPr>
      </p:pic>
      <p:pic>
        <p:nvPicPr>
          <p:cNvPr id="5" name="4 Imagen" descr="1260301995791_f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b="9374"/>
          <a:stretch>
            <a:fillRect/>
          </a:stretch>
        </p:blipFill>
        <p:spPr>
          <a:xfrm>
            <a:off x="571472" y="428604"/>
            <a:ext cx="7919068" cy="6098320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1260301995791_f.jpg"/>
          <p:cNvPicPr>
            <a:picLocks noChangeAspect="1"/>
          </p:cNvPicPr>
          <p:nvPr/>
        </p:nvPicPr>
        <p:blipFill>
          <a:blip r:embed="rId2"/>
          <a:srcRect b="9374"/>
          <a:stretch>
            <a:fillRect/>
          </a:stretch>
        </p:blipFill>
        <p:spPr>
          <a:xfrm>
            <a:off x="785786" y="571480"/>
            <a:ext cx="7474425" cy="5755909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1260301995791_f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b="9374"/>
          <a:stretch>
            <a:fillRect/>
          </a:stretch>
        </p:blipFill>
        <p:spPr>
          <a:xfrm>
            <a:off x="1000100" y="785794"/>
            <a:ext cx="7072362" cy="5357850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1260301995791_f.jpg"/>
          <p:cNvPicPr>
            <a:picLocks noChangeAspect="1"/>
          </p:cNvPicPr>
          <p:nvPr/>
        </p:nvPicPr>
        <p:blipFill>
          <a:blip r:embed="rId2"/>
          <a:srcRect b="9374"/>
          <a:stretch>
            <a:fillRect/>
          </a:stretch>
        </p:blipFill>
        <p:spPr>
          <a:xfrm>
            <a:off x="1142976" y="1000108"/>
            <a:ext cx="6715172" cy="50006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rk-light1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740979" y="0"/>
            <a:ext cx="7402921" cy="6858000"/>
          </a:xfrm>
          <a:prstGeom prst="rect">
            <a:avLst/>
          </a:prstGeom>
        </p:spPr>
      </p:pic>
      <p:pic>
        <p:nvPicPr>
          <p:cNvPr id="6" name="5 Imagen" descr="dark-light1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405573" y="182759"/>
            <a:ext cx="6120883" cy="6375696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dark-light10.jpg"/>
          <p:cNvPicPr>
            <a:picLocks noChangeAspect="1"/>
          </p:cNvPicPr>
          <p:nvPr/>
        </p:nvPicPr>
        <p:blipFill>
          <a:blip r:embed="rId2">
            <a:grayscl/>
            <a:lum bright="20000" contrast="30000"/>
          </a:blip>
          <a:stretch>
            <a:fillRect/>
          </a:stretch>
        </p:blipFill>
        <p:spPr>
          <a:xfrm>
            <a:off x="1857356" y="642918"/>
            <a:ext cx="5219435" cy="5436721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4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jos-negros.jp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-1" y="0"/>
            <a:ext cx="9167837" cy="6858000"/>
          </a:xfrm>
          <a:prstGeom prst="rect">
            <a:avLst/>
          </a:prstGeom>
        </p:spPr>
      </p:pic>
      <p:pic>
        <p:nvPicPr>
          <p:cNvPr id="5" name="4 Imagen" descr="Ojos-negros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72226" y="-15766"/>
            <a:ext cx="9216226" cy="6889532"/>
          </a:xfrm>
          <a:prstGeom prst="rect">
            <a:avLst/>
          </a:prstGeom>
        </p:spPr>
      </p:pic>
      <p:pic>
        <p:nvPicPr>
          <p:cNvPr id="6" name="5 Imagen" descr="Ojos-negros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02436" y="0"/>
            <a:ext cx="9246436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cerdote-casino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acerdote-casino1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58" y="285728"/>
            <a:ext cx="8350469" cy="6262852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sacerdote-casino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500042"/>
            <a:ext cx="7779784" cy="5715039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3" presetClass="entr" presetSubtype="28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MINARISTAS.jpg"/>
          <p:cNvPicPr>
            <a:picLocks noChangeAspect="1"/>
          </p:cNvPicPr>
          <p:nvPr/>
        </p:nvPicPr>
        <p:blipFill>
          <a:blip r:embed="rId2">
            <a:lum bright="20000" contrast="40000"/>
          </a:blip>
          <a:stretch>
            <a:fillRect/>
          </a:stretch>
        </p:blipFill>
        <p:spPr>
          <a:xfrm>
            <a:off x="0" y="0"/>
            <a:ext cx="9123056" cy="6858000"/>
          </a:xfrm>
          <a:prstGeom prst="rect">
            <a:avLst/>
          </a:prstGeom>
        </p:spPr>
      </p:pic>
      <p:pic>
        <p:nvPicPr>
          <p:cNvPr id="5" name="4 Imagen" descr="SEMINARISTAS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20000"/>
          </a:blip>
          <a:stretch>
            <a:fillRect/>
          </a:stretch>
        </p:blipFill>
        <p:spPr>
          <a:xfrm>
            <a:off x="0" y="-15744"/>
            <a:ext cx="9144000" cy="6873744"/>
          </a:xfrm>
          <a:prstGeom prst="rect">
            <a:avLst/>
          </a:prstGeom>
        </p:spPr>
      </p:pic>
      <p:pic>
        <p:nvPicPr>
          <p:cNvPr id="6" name="5 Imagen" descr="cur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3500493" y="-1500222"/>
            <a:ext cx="142876" cy="158751"/>
          </a:xfrm>
          <a:prstGeom prst="rect">
            <a:avLst/>
          </a:prstGeom>
        </p:spPr>
      </p:pic>
      <p:pic>
        <p:nvPicPr>
          <p:cNvPr id="7" name="6 Imagen" descr="MHS1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11430048" y="5844055"/>
            <a:ext cx="304202" cy="228151"/>
          </a:xfrm>
          <a:prstGeom prst="rect">
            <a:avLst/>
          </a:prstGeom>
        </p:spPr>
      </p:pic>
      <p:pic>
        <p:nvPicPr>
          <p:cNvPr id="8" name="7 Imagen" descr="sacerdote_crixsu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minarista-de-los-ojos-ne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049" y="0"/>
            <a:ext cx="9163050" cy="6858000"/>
          </a:xfrm>
          <a:prstGeom prst="rect">
            <a:avLst/>
          </a:prstGeom>
        </p:spPr>
      </p:pic>
      <p:pic>
        <p:nvPicPr>
          <p:cNvPr id="5" name="4 Imagen" descr="Seminarista-de-los-ojos-neg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0"/>
            <a:ext cx="9163050" cy="6858000"/>
          </a:xfrm>
          <a:prstGeom prst="rect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terioresycostumbres10.jpg"/>
          <p:cNvPicPr>
            <a:picLocks noChangeAspect="1"/>
          </p:cNvPicPr>
          <p:nvPr/>
        </p:nvPicPr>
        <p:blipFill>
          <a:blip r:embed="rId2">
            <a:lum contrast="20000"/>
          </a:blip>
          <a:srcRect b="2605"/>
          <a:stretch>
            <a:fillRect/>
          </a:stretch>
        </p:blipFill>
        <p:spPr>
          <a:xfrm>
            <a:off x="-10511" y="57150"/>
            <a:ext cx="9154511" cy="6800850"/>
          </a:xfrm>
          <a:prstGeom prst="rect">
            <a:avLst/>
          </a:prstGeom>
        </p:spPr>
      </p:pic>
      <p:pic>
        <p:nvPicPr>
          <p:cNvPr id="5" name="4 Imagen" descr="interioresycostumbres10.jpg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rcRect b="2605"/>
          <a:stretch>
            <a:fillRect/>
          </a:stretch>
        </p:blipFill>
        <p:spPr>
          <a:xfrm>
            <a:off x="214282" y="214290"/>
            <a:ext cx="4295772" cy="3191312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6" name="5 Imagen" descr="interioresycostumbres10.jpg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rcRect b="2605"/>
          <a:stretch>
            <a:fillRect/>
          </a:stretch>
        </p:blipFill>
        <p:spPr>
          <a:xfrm>
            <a:off x="4643438" y="214290"/>
            <a:ext cx="4295772" cy="3191312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7" name="6 Imagen" descr="interioresycostumbres10.jpg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rcRect b="2605"/>
          <a:stretch>
            <a:fillRect/>
          </a:stretch>
        </p:blipFill>
        <p:spPr>
          <a:xfrm>
            <a:off x="4643438" y="3666688"/>
            <a:ext cx="4295772" cy="3191312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8" name="7 Imagen" descr="interioresycostumbres10.jpg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rcRect b="2605"/>
          <a:stretch>
            <a:fillRect/>
          </a:stretch>
        </p:blipFill>
        <p:spPr>
          <a:xfrm>
            <a:off x="214282" y="3666688"/>
            <a:ext cx="4295772" cy="3191312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19050"/>
            <a:ext cx="9144000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9PT3CAW456FZCAV5GIDBCAR6Z2AHCAKLDBUBCA2MIO18CA27S23ECAC64I7CCAKJER3GCAC7IX41CAG27T1ICA0U17N9CAG8J9JTCABRDYDOCARVBSIOCA06RSKFCAC6VO0ICAK1J0M5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600" y="76200"/>
            <a:ext cx="9042400" cy="6781800"/>
          </a:xfrm>
        </p:spPr>
      </p:pic>
      <p:pic>
        <p:nvPicPr>
          <p:cNvPr id="5" name="4 Imagen" descr="imagesCAQ1YUDX.jpg"/>
          <p:cNvPicPr>
            <a:picLocks noChangeAspect="1"/>
          </p:cNvPicPr>
          <p:nvPr/>
        </p:nvPicPr>
        <p:blipFill>
          <a:blip r:embed="rId3">
            <a:lum contrast="20000"/>
          </a:blip>
          <a:srcRect b="6099"/>
          <a:stretch>
            <a:fillRect/>
          </a:stretch>
        </p:blipFill>
        <p:spPr>
          <a:xfrm>
            <a:off x="0" y="-13503"/>
            <a:ext cx="4514850" cy="6833403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5 Imagen" descr="mujer en ventana llorando.jpg"/>
          <p:cNvPicPr>
            <a:picLocks noChangeAspect="1"/>
          </p:cNvPicPr>
          <p:nvPr/>
        </p:nvPicPr>
        <p:blipFill>
          <a:blip r:embed="rId4">
            <a:grayscl/>
            <a:lum contrast="20000"/>
          </a:blip>
          <a:stretch>
            <a:fillRect/>
          </a:stretch>
        </p:blipFill>
        <p:spPr>
          <a:xfrm>
            <a:off x="4572000" y="-96253"/>
            <a:ext cx="4728210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19050"/>
            <a:ext cx="9144000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uras_sexys.jpg"/>
          <p:cNvPicPr>
            <a:picLocks noGrp="1" noChangeAspect="1"/>
          </p:cNvPicPr>
          <p:nvPr>
            <p:ph idx="1"/>
          </p:nvPr>
        </p:nvPicPr>
        <p:blipFill>
          <a:blip r:embed="rId2"/>
          <a:srcRect b="43750"/>
          <a:stretch>
            <a:fillRect/>
          </a:stretch>
        </p:blipFill>
        <p:spPr>
          <a:xfrm>
            <a:off x="-28148" y="0"/>
            <a:ext cx="9172148" cy="6896100"/>
          </a:xfrm>
        </p:spPr>
      </p:pic>
      <p:pic>
        <p:nvPicPr>
          <p:cNvPr id="5" name="4 Imagen" descr="MHS1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1394501" y="-1000156"/>
            <a:ext cx="60959" cy="45719"/>
          </a:xfrm>
          <a:prstGeom prst="rect">
            <a:avLst/>
          </a:prstGeom>
        </p:spPr>
      </p:pic>
      <p:pic>
        <p:nvPicPr>
          <p:cNvPr id="6" name="5 Imagen" descr="watermark-.jpg"/>
          <p:cNvPicPr>
            <a:picLocks noChangeAspect="1"/>
          </p:cNvPicPr>
          <p:nvPr/>
        </p:nvPicPr>
        <p:blipFill>
          <a:blip r:embed="rId4"/>
          <a:srcRect b="7231"/>
          <a:stretch>
            <a:fillRect/>
          </a:stretch>
        </p:blipFill>
        <p:spPr>
          <a:xfrm>
            <a:off x="4714876" y="0"/>
            <a:ext cx="4429124" cy="691515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uras.jpg"/>
          <p:cNvPicPr>
            <a:picLocks noChangeAspect="1"/>
          </p:cNvPicPr>
          <p:nvPr/>
        </p:nvPicPr>
        <p:blipFill>
          <a:blip r:embed="rId5"/>
          <a:srcRect l="5462" t="2777" b="5000"/>
          <a:stretch>
            <a:fillRect/>
          </a:stretch>
        </p:blipFill>
        <p:spPr>
          <a:xfrm>
            <a:off x="0" y="0"/>
            <a:ext cx="5000628" cy="68580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19050"/>
            <a:ext cx="9144000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rvin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6200" y="76200"/>
            <a:ext cx="9220200" cy="6781800"/>
          </a:xfrm>
          <a:prstGeom prst="rect">
            <a:avLst/>
          </a:prstGeom>
          <a:ln w="190500" cap="sq">
            <a:solidFill>
              <a:schemeClr val="tx2">
                <a:lumMod val="25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4 Imagen" descr="lali~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77516" y="0"/>
            <a:ext cx="9721516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>
                <a:lumMod val="2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5 Imagen" descr="mirando-ventan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14445" y="0"/>
            <a:ext cx="9858445" cy="6893383"/>
          </a:xfrm>
          <a:prstGeom prst="rect">
            <a:avLst/>
          </a:prstGeom>
          <a:ln w="190500" cap="sq">
            <a:solidFill>
              <a:schemeClr val="tx2">
                <a:lumMod val="25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19050"/>
            <a:ext cx="9144000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ujer asomada a la venta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0602"/>
          </a:xfrm>
        </p:spPr>
      </p:pic>
      <p:pic>
        <p:nvPicPr>
          <p:cNvPr id="5" name="4 Imagen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77440" flipH="1">
            <a:off x="4190949" y="-48093"/>
            <a:ext cx="3907966" cy="324318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MUJER_~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4d4e41f5f141063a2a31ff1bb63d1a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16449" cy="6858000"/>
          </a:xfrm>
        </p:spPr>
      </p:pic>
      <p:pic>
        <p:nvPicPr>
          <p:cNvPr id="5" name="4 Imagen" descr="104418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6" y="0"/>
            <a:ext cx="9130524" cy="6882063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19050"/>
            <a:ext cx="9144000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282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H="1" flipV="1">
            <a:off x="-2000317" y="2143117"/>
            <a:ext cx="101571" cy="71438"/>
          </a:xfrm>
        </p:spPr>
      </p:pic>
      <p:pic>
        <p:nvPicPr>
          <p:cNvPr id="5" name="4 Imagen" descr="MHS1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5 Imagen" descr="MHS11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6 Imagen" descr="MHS10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282es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-1" y="0"/>
            <a:ext cx="9039751" cy="6858000"/>
          </a:xfrm>
        </p:spPr>
      </p:pic>
      <p:pic>
        <p:nvPicPr>
          <p:cNvPr id="5" name="4 Imagen" descr="floresblancasenelpanteon.jp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-27102" y="24062"/>
            <a:ext cx="9171102" cy="688851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EPELI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-1"/>
            <a:ext cx="8429653" cy="6692809"/>
          </a:xfrm>
        </p:spPr>
      </p:pic>
      <p:pic>
        <p:nvPicPr>
          <p:cNvPr id="5" name="4 Imagen" descr="murill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acerdotes-en-ceremonias-de-semana-santa-300x35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9144001" cy="6882063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19050"/>
            <a:ext cx="9144000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ujer-anciana-venta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</p:spPr>
      </p:pic>
      <p:pic>
        <p:nvPicPr>
          <p:cNvPr id="5" name="4 Imagen" descr="watermark-.jpg"/>
          <p:cNvPicPr>
            <a:picLocks noChangeAspect="1"/>
          </p:cNvPicPr>
          <p:nvPr/>
        </p:nvPicPr>
        <p:blipFill>
          <a:blip r:embed="rId3" cstate="print"/>
          <a:srcRect r="1819" b="8634"/>
          <a:stretch>
            <a:fillRect/>
          </a:stretch>
        </p:blipFill>
        <p:spPr>
          <a:xfrm rot="20887442" flipH="1" flipV="1">
            <a:off x="-1571857" y="3675737"/>
            <a:ext cx="65180" cy="6944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SACERD~1v.BMP"/>
          <p:cNvPicPr>
            <a:picLocks noChangeAspect="1"/>
          </p:cNvPicPr>
          <p:nvPr/>
        </p:nvPicPr>
        <p:blipFill>
          <a:blip r:embed="rId4"/>
          <a:srcRect l="18805" t="-1875" r="28741" b="3416"/>
          <a:stretch>
            <a:fillRect/>
          </a:stretch>
        </p:blipFill>
        <p:spPr>
          <a:xfrm rot="874626">
            <a:off x="2124320" y="202351"/>
            <a:ext cx="3459251" cy="344623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-63062"/>
            <a:ext cx="9144000" cy="6921062"/>
          </a:xfrm>
          <a:blipFill dpi="0" rotWithShape="1">
            <a:blip r:embed="rId4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 redondeado"/>
          <p:cNvSpPr/>
          <p:nvPr/>
        </p:nvSpPr>
        <p:spPr>
          <a:xfrm>
            <a:off x="571472" y="428604"/>
            <a:ext cx="8001056" cy="5929354"/>
          </a:xfrm>
          <a:prstGeom prst="roundRect">
            <a:avLst/>
          </a:prstGeom>
          <a:blipFill dpi="0" rotWithShape="1">
            <a:blip r:embed="rId5">
              <a:alphaModFix amt="75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071670" y="642918"/>
            <a:ext cx="5373715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la ventana de un casucho viejo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abierta en verano, cerrada en invierno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vidrios verdosos y plomos espesos,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salmantina de rubio cabello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ojos que parecen pedazos de cielo,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mientas la costura mezcla con el rezo,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todas las tardes pasar en silencio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seminaristas que van de paseo.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Baja la cabeza, sin erguir el cuerpo,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marchan en dos filas pausados y austeros,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más nota alegre sobre el traje negro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la beca roja que ciñe su cuello,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que por la espalda casi roza el suelo.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>
    <p:sndAc>
      <p:stSnd>
        <p:snd r:embed="rId3" name="canto gregoriano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-63062"/>
            <a:ext cx="9144000" cy="6921062"/>
          </a:xfrm>
          <a:blipFill dpi="0" rotWithShape="1">
            <a:blip r:embed="rId3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 redondeado"/>
          <p:cNvSpPr/>
          <p:nvPr/>
        </p:nvSpPr>
        <p:spPr>
          <a:xfrm>
            <a:off x="571472" y="428604"/>
            <a:ext cx="8001056" cy="5929354"/>
          </a:xfrm>
          <a:prstGeom prst="roundRect">
            <a:avLst/>
          </a:prstGeom>
          <a:blipFill dpi="0" rotWithShape="1">
            <a:blip r:embed="rId4">
              <a:alphaModFix amt="65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1928794" y="500042"/>
            <a:ext cx="5243743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seminarista, entre todos ellos,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marcha siempre erguido, con aire resuelto.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negra sotana dibuja su cuerpo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gallardo y airoso, flexible y esbelto.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Él, solo a hurtadillas y con el recelo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que sus miradas observen los clérigos,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que en la calle vislumbra a lo lejos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 salmantina de rubio cabello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mira muy fijo, con mirar intenso.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siempre que pasa le deja el recuerdo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aquella mirada de sus ojos negros.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Monótono y tardo va pasando el tiempo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muere el estío y el otoño luego,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vienen las tardes plomizas de invierno</a:t>
            </a:r>
            <a:r>
              <a:rPr lang="es-ES" sz="2400" dirty="0" smtClean="0"/>
              <a:t>.</a:t>
            </a:r>
            <a:br>
              <a:rPr lang="es-ES" sz="2400" dirty="0" smtClean="0"/>
            </a:br>
            <a:endParaRPr lang="es-ES" sz="2400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-63062"/>
            <a:ext cx="9144000" cy="6921062"/>
          </a:xfrm>
          <a:blipFill dpi="0" rotWithShape="1">
            <a:blip r:embed="rId3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 redondeado"/>
          <p:cNvSpPr/>
          <p:nvPr/>
        </p:nvSpPr>
        <p:spPr>
          <a:xfrm>
            <a:off x="571472" y="428604"/>
            <a:ext cx="8001056" cy="5929354"/>
          </a:xfrm>
          <a:prstGeom prst="roundRect">
            <a:avLst/>
          </a:prstGeom>
          <a:blipFill dpi="0" rotWithShape="1">
            <a:blip r:embed="rId4">
              <a:alphaModFix amt="65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071670" y="1071546"/>
            <a:ext cx="5143396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la ventana del casucho viejo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sola y triste; rezando y cosiendo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salmantina de rubio cabello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todas las tardes pasar en silencio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seminaristas que van de paseo.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no ve a todos: ve solo a uno de ellos,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seminarista de los ojos negros;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vez que pasa gallardo y esbelto,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observa la niña que pide aquel cuerpo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marciales arreos.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-63062"/>
            <a:ext cx="9144000" cy="6921062"/>
          </a:xfrm>
          <a:blipFill dpi="0" rotWithShape="1">
            <a:blip r:embed="rId3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 redondeado"/>
          <p:cNvSpPr/>
          <p:nvPr/>
        </p:nvSpPr>
        <p:spPr>
          <a:xfrm>
            <a:off x="571472" y="428604"/>
            <a:ext cx="8001056" cy="5929354"/>
          </a:xfrm>
          <a:prstGeom prst="roundRect">
            <a:avLst/>
          </a:prstGeom>
          <a:blipFill dpi="0" rotWithShape="1">
            <a:blip r:embed="rId4">
              <a:alphaModFix amt="65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143108" y="571480"/>
            <a:ext cx="5109989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en ella fija sus ojos abiertos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vivas y audaces miradas de fuego,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parece decirla: —¡Te quiero!, ¡te quiero!,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¡Yo no he de ser cura, yo no puedo serlo!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¡Si yo no soy tuyo, me muero, me muero!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 niña entonces se le oprime el pecho,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labor suspende y olvida los rezos,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ya vive sólo en su pensamiento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seminarista de los ojos negros.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una lluviosa mañana de inverno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niña que alegre saltaba del lecho,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oyó tristes cánticos y fúnebres rezos;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la angosta calle pasaba un entierro.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-63062"/>
            <a:ext cx="9144000" cy="6921062"/>
          </a:xfrm>
          <a:blipFill dpi="0" rotWithShape="1">
            <a:blip r:embed="rId3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 redondeado"/>
          <p:cNvSpPr/>
          <p:nvPr/>
        </p:nvSpPr>
        <p:spPr>
          <a:xfrm>
            <a:off x="571472" y="428604"/>
            <a:ext cx="8001056" cy="5929354"/>
          </a:xfrm>
          <a:prstGeom prst="roundRect">
            <a:avLst/>
          </a:prstGeom>
          <a:blipFill dpi="0" rotWithShape="1">
            <a:blip r:embed="rId4">
              <a:alphaModFix amt="65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1714480" y="642918"/>
            <a:ext cx="5488875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seminarista sin duda era el muerto;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pues, cuatro, llevaban en hombros el féretro,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 beca roja por cima cubierto,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sobre la beca, el bonete negro.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sus voces roncas cantaban los clérigos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seminaristas iban en silencio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en dos filas hacia el cementerio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por las tardes al ir de paseo.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niña angustiada miraba el cortejo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conoce a todos a fuerza de verlos...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 sólo, tan sólo faltaba entre ellos...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seminarista de los ojos negros.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10" name="9 Marcador de contenido" descr="firma0mrc.gif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643438" y="5286388"/>
            <a:ext cx="2905125" cy="409575"/>
          </a:xfrm>
          <a:blipFill dpi="0" rotWithShape="1">
            <a:blip r:embed="rId3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3 Rectángulo redondeado"/>
          <p:cNvSpPr/>
          <p:nvPr/>
        </p:nvSpPr>
        <p:spPr>
          <a:xfrm>
            <a:off x="571472" y="500042"/>
            <a:ext cx="8001056" cy="5929354"/>
          </a:xfrm>
          <a:prstGeom prst="roundRect">
            <a:avLst/>
          </a:prstGeom>
          <a:blipFill dpi="0" rotWithShape="1">
            <a:blip r:embed="rId5">
              <a:alphaModFix amt="65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2143108" y="428604"/>
            <a:ext cx="5370957" cy="57246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Corriendo los años, pasó mucho tiempo...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allá en la ventana del casucho viejo,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pobre anciana de blancos cabellos,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 tez rugosa y encorvado el cuerpo,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mientras la costura mezcla con el rezo,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todas las tardes pasar en silencio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seminaristas que van de paseo.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labor suspende, los mira, y al verlos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ojos azules ya tristes y muertos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vierten silenciosas lágrimas de hielo.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Sola, vieja y triste, aún guarda el recuerdo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seminarista de los ojos negros...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214546" y="5572140"/>
            <a:ext cx="3520516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Miguel Ramos Carrión</a:t>
            </a:r>
          </a:p>
          <a:p>
            <a:endParaRPr lang="es-ES" dirty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8863154" y="0"/>
            <a:ext cx="280846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  <a:cs typeface="Times New Roman" pitchFamily="18" charset="0"/>
              </a:rPr>
              <a:t>  </a:t>
            </a:r>
            <a:endParaRPr kumimoji="0" lang="es-ES" sz="25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Verdana" pitchFamily="34" charset="0"/>
              <a:cs typeface="Times New Roman" pitchFamily="18" charset="0"/>
            </a:endParaRPr>
          </a:p>
        </p:txBody>
      </p:sp>
      <p:pic>
        <p:nvPicPr>
          <p:cNvPr id="4098" name="Picture 2" descr="http://www.poesia-inter.net/firma0mrc.gif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>
            <a:off x="2071670" y="5263822"/>
            <a:ext cx="3571900" cy="503579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4786314" y="564357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UJER_~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690812" y="1568450"/>
            <a:ext cx="3762375" cy="3657600"/>
          </a:xfrm>
          <a:blipFill dpi="0" rotWithShape="1">
            <a:blip r:embed="rId4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3 Rectángulo redondeado"/>
          <p:cNvSpPr/>
          <p:nvPr/>
        </p:nvSpPr>
        <p:spPr>
          <a:xfrm>
            <a:off x="1214414" y="500042"/>
            <a:ext cx="7358114" cy="5500726"/>
          </a:xfrm>
          <a:prstGeom prst="roundRect">
            <a:avLst/>
          </a:prstGeom>
          <a:blipFill>
            <a:blip r:embed="rId5">
              <a:lum bright="10000" contrast="40000"/>
            </a:blip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MUJER_~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28002">
            <a:off x="988811" y="1977157"/>
            <a:ext cx="3168015" cy="345509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7 Imagen" descr="SACERD~1v.BMP"/>
          <p:cNvPicPr>
            <a:picLocks noChangeAspect="1"/>
          </p:cNvPicPr>
          <p:nvPr/>
        </p:nvPicPr>
        <p:blipFill>
          <a:blip r:embed="rId6">
            <a:grayscl/>
          </a:blip>
          <a:srcRect l="13745" r="36248"/>
          <a:stretch>
            <a:fillRect/>
          </a:stretch>
        </p:blipFill>
        <p:spPr>
          <a:xfrm rot="269017">
            <a:off x="4987830" y="1881202"/>
            <a:ext cx="2571768" cy="342857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8 CuadroTexto"/>
          <p:cNvSpPr txBox="1"/>
          <p:nvPr/>
        </p:nvSpPr>
        <p:spPr>
          <a:xfrm>
            <a:off x="5643570" y="6286520"/>
            <a:ext cx="3103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/>
              <a:t>Francisco del Olmo - Jazmín</a:t>
            </a:r>
            <a:endParaRPr lang="es-ES" sz="20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214282" y="5857892"/>
            <a:ext cx="28988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Texto 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Miguel Ramos Carrión</a:t>
            </a:r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214282" y="6143644"/>
            <a:ext cx="20120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Relato en la voz de </a:t>
            </a:r>
          </a:p>
          <a:p>
            <a:r>
              <a:rPr lang="es-ES" dirty="0" smtClean="0"/>
              <a:t>Omar  </a:t>
            </a:r>
            <a:r>
              <a:rPr lang="es-ES" dirty="0" err="1" smtClean="0"/>
              <a:t>Cerasuolo</a:t>
            </a:r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-seminarista-de-los-ojos-negros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el-seminarista-de-los-ojos-negros-milespowerpoints.com</Template>
  <TotalTime>1</TotalTime>
  <Words>140</Words>
  <Application>Microsoft Office PowerPoint</Application>
  <PresentationFormat>Presentación en pantalla (4:3)</PresentationFormat>
  <Paragraphs>52</Paragraphs>
  <Slides>27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el-seminarista-de-los-ojos-negros-milespowerpoints.com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2012-05-09T19:29:02Z</dcterms:created>
  <dcterms:modified xsi:type="dcterms:W3CDTF">2012-05-09T19:30:39Z</dcterms:modified>
</cp:coreProperties>
</file>