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A Charming Font Expanded" pitchFamily="2" charset="0"/>
      <p:regular r:id="rId5"/>
    </p:embeddedFont>
    <p:embeddedFont>
      <p:font typeface="Bookman Old Style" pitchFamily="18" charset="0"/>
      <p:regular r:id="rId6"/>
      <p:bold r:id="rId7"/>
      <p:italic r:id="rId8"/>
      <p:boldItalic r:id="rId9"/>
    </p:embeddedFont>
    <p:embeddedFont>
      <p:font typeface="Fiolex Girls" pitchFamily="34" charset="0"/>
      <p:regular r:id="rId10"/>
    </p:embeddedFont>
    <p:embeddedFont>
      <p:font typeface="Kristen ITC" pitchFamily="66" charset="0"/>
      <p:regular r:id="rId11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+q3xGj6WiJ5sge9j5Kuyw==" hashData="CgycBa79Iy5KJpdVLNQPcjB9oF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3C24"/>
    <a:srgbClr val="DBD1B9"/>
    <a:srgbClr val="CC6600"/>
    <a:srgbClr val="898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7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tableStyles" Target="tableStyles.xml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13653-D3D3-4390-99A5-4922D17318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2EFA5E-F561-4C98-A9E8-141AF3667C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08229-734D-4C62-9A13-D33D73E169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D542D-2145-4910-AB2D-BBB92F13C28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76D7D-1DB1-46FF-8DA7-F2223B4C3F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6E52E-CB2E-4D95-9055-69F0437910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8272E2-2846-4AAE-9E4E-99922E8415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51B9D-8426-403E-93EE-D88AA7DB39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15E2B-36D5-4314-B185-7F9E90186B5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62FCB-6E8F-4249-990B-33D4679E38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5F2B22-0A1E-4C33-A3D2-D3C42DAE14F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90997A8-9E83-4A1B-A34F-D6A510F1FF5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1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20100529_405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381000" y="1600200"/>
            <a:ext cx="36576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870325" y="2643188"/>
            <a:ext cx="360066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 dirty="0">
                <a:latin typeface="A Charming Font Expanded" pitchFamily="2" charset="0"/>
              </a:rPr>
              <a:t>El </a:t>
            </a:r>
            <a:r>
              <a:rPr lang="en-US" sz="4800" dirty="0" err="1">
                <a:latin typeface="A Charming Font Expanded" pitchFamily="2" charset="0"/>
              </a:rPr>
              <a:t>reves</a:t>
            </a:r>
            <a:r>
              <a:rPr lang="en-US" sz="4800" dirty="0">
                <a:latin typeface="A Charming Font Expanded" pitchFamily="2" charset="0"/>
              </a:rPr>
              <a:t> del </a:t>
            </a:r>
            <a:r>
              <a:rPr lang="en-US" sz="4800" dirty="0" err="1">
                <a:latin typeface="A Charming Font Expanded" pitchFamily="2" charset="0"/>
              </a:rPr>
              <a:t>espejo</a:t>
            </a:r>
            <a:r>
              <a:rPr lang="en-US" sz="4800" dirty="0">
                <a:latin typeface="A Charming Font Expanded" pitchFamily="2" charset="0"/>
              </a:rPr>
              <a:t>   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267200" y="3429000"/>
            <a:ext cx="22381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latin typeface="A Charming Font Expanded" pitchFamily="2" charset="0"/>
              </a:rPr>
              <a:t>Carmen Gonzalez </a:t>
            </a:r>
            <a:r>
              <a:rPr lang="en-US" sz="2400" dirty="0" err="1">
                <a:latin typeface="A Charming Font Expanded" pitchFamily="2" charset="0"/>
              </a:rPr>
              <a:t>Huguet</a:t>
            </a:r>
            <a:endParaRPr lang="en-US" sz="2400" dirty="0">
              <a:latin typeface="A Charming Font Expanded" pitchFamily="2" charset="0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629400" y="6172200"/>
            <a:ext cx="1717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latin typeface="Bookman Old Style" pitchFamily="18" charset="0"/>
              </a:rPr>
              <a:t>- </a:t>
            </a:r>
            <a:r>
              <a:rPr lang="en-US" dirty="0" err="1">
                <a:latin typeface="Bookman Old Style" pitchFamily="18" charset="0"/>
              </a:rPr>
              <a:t>Fragmento</a:t>
            </a:r>
            <a:r>
              <a:rPr lang="en-US" dirty="0">
                <a:latin typeface="Bookman Old Style" pitchFamily="18" charset="0"/>
              </a:rPr>
              <a:t> -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BD1B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Click="0" advTm="8000">
    <p:sndAc>
      <p:stSnd>
        <p:snd r:embed="rId2" name="ERNESTO CORTAZAR-Legend Of The Se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410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1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495800" y="4648200"/>
            <a:ext cx="32019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Bookman Old Style" pitchFamily="18" charset="0"/>
              </a:rPr>
              <a:t>Si hambre de ti no fuera</a:t>
            </a:r>
          </a:p>
          <a:p>
            <a:r>
              <a:rPr lang="en-US" sz="1200">
                <a:latin typeface="Bookman Old Style" pitchFamily="18" charset="0"/>
              </a:rPr>
              <a:t>Lo que me impulsa a tu mirada dulce,</a:t>
            </a:r>
          </a:p>
          <a:p>
            <a:r>
              <a:rPr lang="en-US" sz="1200">
                <a:latin typeface="Bookman Old Style" pitchFamily="18" charset="0"/>
              </a:rPr>
              <a:t>Yo también justamente lo llamaría gula.</a:t>
            </a:r>
          </a:p>
          <a:p>
            <a:r>
              <a:rPr lang="en-US" sz="1200">
                <a:latin typeface="Bookman Old Style" pitchFamily="18" charset="0"/>
              </a:rPr>
              <a:t>Y si el deseo no fuera</a:t>
            </a:r>
          </a:p>
          <a:p>
            <a:r>
              <a:rPr lang="en-US" sz="1200">
                <a:latin typeface="Bookman Old Style" pitchFamily="18" charset="0"/>
              </a:rPr>
              <a:t>Sed dominante que consume el alma</a:t>
            </a:r>
          </a:p>
          <a:p>
            <a:r>
              <a:rPr lang="en-US" sz="1200">
                <a:latin typeface="Bookman Old Style" pitchFamily="18" charset="0"/>
              </a:rPr>
              <a:t>Junto a la carne, bien que la lujuria</a:t>
            </a:r>
          </a:p>
          <a:p>
            <a:r>
              <a:rPr lang="en-US" sz="1200">
                <a:latin typeface="Bookman Old Style" pitchFamily="18" charset="0"/>
              </a:rPr>
              <a:t>Sería lo que mejor lo descubriera.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4495800" y="4648200"/>
            <a:ext cx="34305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Bookman Old Style" pitchFamily="18" charset="0"/>
              </a:rPr>
              <a:t>Pero este no es el caso.</a:t>
            </a:r>
          </a:p>
          <a:p>
            <a:r>
              <a:rPr lang="en-US" sz="1200">
                <a:latin typeface="Bookman Old Style" pitchFamily="18" charset="0"/>
              </a:rPr>
              <a:t>No basta, no me bastan,</a:t>
            </a:r>
          </a:p>
          <a:p>
            <a:r>
              <a:rPr lang="en-US" sz="1200">
                <a:latin typeface="Bookman Old Style" pitchFamily="18" charset="0"/>
              </a:rPr>
              <a:t>Jamás me bastarían de ti ni los segundos,</a:t>
            </a:r>
          </a:p>
          <a:p>
            <a:r>
              <a:rPr lang="en-US" sz="1200">
                <a:latin typeface="Bookman Old Style" pitchFamily="18" charset="0"/>
              </a:rPr>
              <a:t>Ni los instantes solos, ni los besos fugaces,</a:t>
            </a:r>
          </a:p>
          <a:p>
            <a:r>
              <a:rPr lang="en-US" sz="1200">
                <a:latin typeface="Bookman Old Style" pitchFamily="18" charset="0"/>
              </a:rPr>
              <a:t>Ni la entrega en silencio.</a:t>
            </a:r>
          </a:p>
          <a:p>
            <a:r>
              <a:rPr lang="en-US" sz="1200">
                <a:latin typeface="Bookman Old Style" pitchFamily="18" charset="0"/>
              </a:rPr>
              <a:t>No existiría abrazo en que todo cuerpo</a:t>
            </a:r>
          </a:p>
          <a:p>
            <a:r>
              <a:rPr lang="en-US" sz="1200">
                <a:latin typeface="Bookman Old Style" pitchFamily="18" charset="0"/>
              </a:rPr>
              <a:t>Pudiera saciar el hambre de mis brazos.</a:t>
            </a:r>
          </a:p>
        </p:txBody>
      </p:sp>
      <p:sp>
        <p:nvSpPr>
          <p:cNvPr id="3076" name="Rectangle 31"/>
          <p:cNvSpPr>
            <a:spLocks noChangeArrowheads="1"/>
          </p:cNvSpPr>
          <p:nvPr/>
        </p:nvSpPr>
        <p:spPr bwMode="auto">
          <a:xfrm>
            <a:off x="228600" y="228600"/>
            <a:ext cx="8610600" cy="6629400"/>
          </a:xfrm>
          <a:prstGeom prst="rect">
            <a:avLst/>
          </a:prstGeom>
          <a:noFill/>
          <a:ln w="9525">
            <a:solidFill>
              <a:srgbClr val="463C24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77" name="Rectangle 27"/>
          <p:cNvSpPr>
            <a:spLocks noChangeArrowheads="1"/>
          </p:cNvSpPr>
          <p:nvPr/>
        </p:nvSpPr>
        <p:spPr bwMode="auto">
          <a:xfrm>
            <a:off x="3429000" y="457200"/>
            <a:ext cx="5181600" cy="3962400"/>
          </a:xfrm>
          <a:prstGeom prst="rect">
            <a:avLst/>
          </a:prstGeom>
          <a:noFill/>
          <a:ln w="9525">
            <a:solidFill>
              <a:srgbClr val="463C24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" name="Rectangle 32"/>
          <p:cNvSpPr>
            <a:spLocks noChangeArrowheads="1"/>
          </p:cNvSpPr>
          <p:nvPr/>
        </p:nvSpPr>
        <p:spPr bwMode="auto">
          <a:xfrm>
            <a:off x="3733800" y="685800"/>
            <a:ext cx="4572000" cy="5867400"/>
          </a:xfrm>
          <a:prstGeom prst="rect">
            <a:avLst/>
          </a:prstGeom>
          <a:noFill/>
          <a:ln w="9525">
            <a:solidFill>
              <a:srgbClr val="463C24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3079" name="Picture 16" descr="20100529_405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228600" y="1600200"/>
            <a:ext cx="3429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35" descr="sol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914400"/>
            <a:ext cx="4114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10" name="Picture 38" descr="sol1flonews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2400" y="914400"/>
            <a:ext cx="4114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4419600" y="4648200"/>
            <a:ext cx="330358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Bookman Old Style" pitchFamily="18" charset="0"/>
              </a:rPr>
              <a:t>Yo no te quiero así.</a:t>
            </a:r>
          </a:p>
          <a:p>
            <a:r>
              <a:rPr lang="en-US" sz="1200">
                <a:latin typeface="Bookman Old Style" pitchFamily="18" charset="0"/>
              </a:rPr>
              <a:t>Sé que no bastaría</a:t>
            </a:r>
          </a:p>
          <a:p>
            <a:r>
              <a:rPr lang="en-US" sz="1200">
                <a:latin typeface="Bookman Old Style" pitchFamily="18" charset="0"/>
              </a:rPr>
              <a:t>Para quererte todo</a:t>
            </a:r>
          </a:p>
          <a:p>
            <a:r>
              <a:rPr lang="en-US" sz="1200">
                <a:latin typeface="Bookman Old Style" pitchFamily="18" charset="0"/>
              </a:rPr>
              <a:t>Lo que satisfaría a otros amantes.</a:t>
            </a:r>
          </a:p>
          <a:p>
            <a:r>
              <a:rPr lang="en-US" sz="1200">
                <a:latin typeface="Bookman Old Style" pitchFamily="18" charset="0"/>
              </a:rPr>
              <a:t>Tal vez no sea claro,</a:t>
            </a:r>
          </a:p>
          <a:p>
            <a:r>
              <a:rPr lang="en-US" sz="1200">
                <a:latin typeface="Bookman Old Style" pitchFamily="18" charset="0"/>
              </a:rPr>
              <a:t>Pero en estas distancias te recobro cabal,</a:t>
            </a:r>
          </a:p>
          <a:p>
            <a:r>
              <a:rPr lang="en-US" sz="1200">
                <a:latin typeface="Bookman Old Style" pitchFamily="18" charset="0"/>
              </a:rPr>
              <a:t>Más que en la piel o el goce.</a:t>
            </a:r>
          </a:p>
          <a:p>
            <a:r>
              <a:rPr lang="en-US" sz="1200">
                <a:latin typeface="Bookman Old Style" pitchFamily="18" charset="0"/>
              </a:rPr>
              <a:t>Y en todos tus silencios</a:t>
            </a:r>
          </a:p>
          <a:p>
            <a:r>
              <a:rPr lang="en-US" sz="1200">
                <a:latin typeface="Bookman Old Style" pitchFamily="18" charset="0"/>
              </a:rPr>
              <a:t>Cuánto me dices mudo.</a:t>
            </a:r>
          </a:p>
        </p:txBody>
      </p:sp>
      <p:sp>
        <p:nvSpPr>
          <p:cNvPr id="3118" name="Text Box 46"/>
          <p:cNvSpPr txBox="1">
            <a:spLocks noChangeArrowheads="1"/>
          </p:cNvSpPr>
          <p:nvPr/>
        </p:nvSpPr>
        <p:spPr bwMode="auto">
          <a:xfrm>
            <a:off x="4343400" y="4648200"/>
            <a:ext cx="34893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latin typeface="Bookman Old Style" pitchFamily="18" charset="0"/>
              </a:rPr>
              <a:t>Amor, yo no preciso más de ti</a:t>
            </a:r>
          </a:p>
          <a:p>
            <a:r>
              <a:rPr lang="en-US" sz="1200">
                <a:latin typeface="Bookman Old Style" pitchFamily="18" charset="0"/>
              </a:rPr>
              <a:t>Que saber que estás vivo,</a:t>
            </a:r>
          </a:p>
          <a:p>
            <a:r>
              <a:rPr lang="en-US" sz="1200">
                <a:latin typeface="Bookman Old Style" pitchFamily="18" charset="0"/>
              </a:rPr>
              <a:t>Que te sientes vivir en el milagro,</a:t>
            </a:r>
          </a:p>
          <a:p>
            <a:r>
              <a:rPr lang="en-US" sz="1200">
                <a:latin typeface="Bookman Old Style" pitchFamily="18" charset="0"/>
              </a:rPr>
              <a:t>Que comparto el silencio que habitas,</a:t>
            </a:r>
          </a:p>
          <a:p>
            <a:r>
              <a:rPr lang="en-US" sz="1200">
                <a:latin typeface="Bookman Old Style" pitchFamily="18" charset="0"/>
              </a:rPr>
              <a:t>Que soy una razón</a:t>
            </a:r>
          </a:p>
          <a:p>
            <a:r>
              <a:rPr lang="en-US" sz="1200">
                <a:latin typeface="Bookman Old Style" pitchFamily="18" charset="0"/>
              </a:rPr>
              <a:t>Para que el mundo tuyo alcance su sentido,</a:t>
            </a:r>
          </a:p>
          <a:p>
            <a:r>
              <a:rPr lang="en-US" sz="1200">
                <a:latin typeface="Bookman Old Style" pitchFamily="18" charset="0"/>
              </a:rPr>
              <a:t>Y que gracias a ti</a:t>
            </a:r>
          </a:p>
          <a:p>
            <a:r>
              <a:rPr lang="en-US" sz="1200">
                <a:latin typeface="Bookman Old Style" pitchFamily="18" charset="0"/>
              </a:rPr>
              <a:t>Yo no habito el absurdo.</a:t>
            </a:r>
          </a:p>
        </p:txBody>
      </p:sp>
      <p:pic>
        <p:nvPicPr>
          <p:cNvPr id="3123" name="Picture 51" descr="sol1flonewss iglesiaenprad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62400" y="914400"/>
            <a:ext cx="4114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6" name="Picture 54" descr="sol1flonewss iglesiaenprado U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62400" y="914400"/>
            <a:ext cx="4114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7" name="Picture 55" descr="avesblanc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14800" y="1143000"/>
            <a:ext cx="23431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8" name="Picture 56" descr="avesblancas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1522522">
            <a:off x="5257800" y="1447800"/>
            <a:ext cx="23145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9" name="Rectangle 57"/>
          <p:cNvSpPr>
            <a:spLocks noChangeArrowheads="1"/>
          </p:cNvSpPr>
          <p:nvPr/>
        </p:nvSpPr>
        <p:spPr bwMode="auto">
          <a:xfrm>
            <a:off x="3962400" y="914400"/>
            <a:ext cx="4114800" cy="3200400"/>
          </a:xfrm>
          <a:prstGeom prst="rect">
            <a:avLst/>
          </a:prstGeom>
          <a:solidFill>
            <a:srgbClr val="DBD1B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0" name="Text Box 58"/>
          <p:cNvSpPr txBox="1">
            <a:spLocks noChangeArrowheads="1"/>
          </p:cNvSpPr>
          <p:nvPr/>
        </p:nvSpPr>
        <p:spPr bwMode="auto">
          <a:xfrm>
            <a:off x="4648200" y="3200400"/>
            <a:ext cx="29606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dirty="0">
                <a:latin typeface="Fiolex Girls" pitchFamily="34" charset="0"/>
              </a:rPr>
              <a:t>inesgaret@gmail.com</a:t>
            </a:r>
          </a:p>
        </p:txBody>
      </p:sp>
      <p:sp>
        <p:nvSpPr>
          <p:cNvPr id="3131" name="Text Box 59"/>
          <p:cNvSpPr txBox="1">
            <a:spLocks noChangeArrowheads="1"/>
          </p:cNvSpPr>
          <p:nvPr/>
        </p:nvSpPr>
        <p:spPr bwMode="auto">
          <a:xfrm>
            <a:off x="4572000" y="2282825"/>
            <a:ext cx="25875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dirty="0">
                <a:latin typeface="A Charming Font Expanded" pitchFamily="2" charset="0"/>
              </a:rPr>
              <a:t>Difundiendo </a:t>
            </a:r>
            <a:r>
              <a:rPr lang="en-US" sz="3600" dirty="0" err="1">
                <a:latin typeface="A Charming Font Expanded" pitchFamily="2" charset="0"/>
              </a:rPr>
              <a:t>Poesia</a:t>
            </a:r>
            <a:r>
              <a:rPr lang="en-US" sz="3600" dirty="0">
                <a:latin typeface="A Charming Font Expanded" pitchFamily="2" charset="0"/>
              </a:rPr>
              <a:t>...</a:t>
            </a:r>
          </a:p>
        </p:txBody>
      </p:sp>
      <p:sp>
        <p:nvSpPr>
          <p:cNvPr id="3134" name="Rectangle 62"/>
          <p:cNvSpPr>
            <a:spLocks noChangeArrowheads="1"/>
          </p:cNvSpPr>
          <p:nvPr/>
        </p:nvSpPr>
        <p:spPr bwMode="auto">
          <a:xfrm>
            <a:off x="0" y="0"/>
            <a:ext cx="381000" cy="6858000"/>
          </a:xfrm>
          <a:prstGeom prst="rect">
            <a:avLst/>
          </a:prstGeom>
          <a:solidFill>
            <a:srgbClr val="DBD1B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0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20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7000"/>
                            </p:stCondLst>
                            <p:childTnLst>
                              <p:par>
                                <p:cTn id="48" presetID="10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5000"/>
                            </p:stCondLst>
                            <p:childTnLst>
                              <p:par>
                                <p:cTn id="52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6500"/>
                            </p:stCondLst>
                            <p:childTnLst>
                              <p:par>
                                <p:cTn id="64" presetID="3" presetClass="entr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78" grpId="1"/>
      <p:bldP spid="3086" grpId="0"/>
      <p:bldP spid="3086" grpId="1"/>
      <p:bldP spid="3116" grpId="0"/>
      <p:bldP spid="3116" grpId="1"/>
      <p:bldP spid="3118" grpId="0"/>
      <p:bldP spid="3118" grpId="1"/>
      <p:bldP spid="3129" grpId="0" animBg="1"/>
      <p:bldP spid="3130" grpId="0"/>
      <p:bldP spid="3131" grpId="0"/>
      <p:bldP spid="31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240</Words>
  <Application>Microsoft Office PowerPoint</Application>
  <PresentationFormat>Presentación en pantalla (4:3)</PresentationFormat>
  <Paragraphs>38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A Charming Font Expanded</vt:lpstr>
      <vt:lpstr>Bookman Old Style</vt:lpstr>
      <vt:lpstr>Fiolex Girls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53</cp:revision>
  <dcterms:created xsi:type="dcterms:W3CDTF">2010-09-16T17:08:41Z</dcterms:created>
  <dcterms:modified xsi:type="dcterms:W3CDTF">2017-05-26T20:50:57Z</dcterms:modified>
</cp:coreProperties>
</file>