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XhHDOGiVoqUrUJ795Uo6g==" hashData="Btba3AXxDOZf28PFsB6/GFxTKFNDZzzUVDkh7DRCAP+3WueeqAxj7t1Bdhfx4Cc7Tpgw+1PgxRawwvSBXtuB8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2268" y="13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5CA590-A2DF-4B31-82AA-8DDD85A1AB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E1D8E8B-D4D9-4AC3-A2C2-FF19D3B0A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36DF48-7E20-40CB-B346-B7C2DE4F8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306F82-976A-4C29-91B1-6F20B6148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2097E8-2B81-4203-9875-11B8376D1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5718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36285D-6F04-405B-B3EC-BB257352A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642D18-C0D4-41D7-A8F9-F68B339DD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459E89-D313-405E-9A04-97AFACF17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B2EBCC-C205-4D90-82BF-10A54778F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789793-9303-4E56-893D-9DE1B927A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834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70E6A-1F09-4AD8-944D-41EFA0781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1104F0-5B57-4D2D-A409-2536365DF6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6BFE86-7B24-4743-87FF-700334463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73E347-80EC-48B9-9F20-D50092185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C96521-BDF9-4F0E-A029-4EAC2D1BB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2226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1B5770-8192-4015-BEFF-2161FC59A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6E57552-EF72-4485-8FEB-E6CC1E9BC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9EA909-9E4D-4513-B0CC-0EC776721C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9554246-CFC1-45EC-9E33-2DCF75D45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02DA956-E88F-4E03-A4EA-92594A079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D362E5-35FC-457C-8465-65A114872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900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E3589A-F132-4C2F-9B30-0CBC12516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0102CFB-E70F-4CD4-9EF4-716BD144B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553AE3-59BF-4877-897B-FAEFEA8BDA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633C16F-0514-4A05-9F11-AD08EF6092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84C0C9E-7E1C-4A9C-9E5D-784AAD83A3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23FA191-D68D-4887-9B33-F4AFBE90D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D4DE0BD-AA72-4A50-99BB-8B278F7C2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692B13B-44E6-4548-BEC0-5F38DF931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864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3A8B3F-5DC4-4BEC-B719-88EC7C674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75F9662-80C8-43E7-9B0F-C6FE127A3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E55FC2B-1818-4725-8F28-ED7A485C2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F501A01-69D1-43CF-BF97-CFCE5FEC0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746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1D62652-F1D3-4B09-BF3B-61437CFD7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14A8AA3-8BD8-4C5D-B277-143862B2F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D61C70E-C1E5-429C-8108-DE58A919E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6774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C3DEC0-D4E4-4D6A-A3C4-474F4E5FE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684FB3-51F3-419D-97C4-C65DC6FF6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4A91C57-BE09-469D-A076-93D7E233F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78623B8-B716-4197-AA79-BBF10088E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2E59B3-F270-45EA-8648-69498C2C5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19C95B-A49F-4361-B434-F03EA312B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421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7134B7-ED41-4FD1-B021-01476C80F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0F6DC4B-9DB4-400E-BFFC-0C95150DB8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B0FDF40-E4E9-47CA-BD07-5B46E7408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DBEE08-AB45-42CF-BAED-6B099EEAC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6C3D693-E490-471C-8F8A-A59BC6E9A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BEC369-6A4F-4C7A-9B98-3E2A220B7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48CBA5-937B-4F41-9E2D-13B0ED10A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0D68C0-EA87-48E3-B36E-824EB901E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E4CD2C-D116-44B6-8D79-1986042BA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2F3A57-5E62-4D33-A232-BED48EC43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587E0C-BA1E-43A8-AA99-ADECC849B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131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8902DFE-BE72-48EF-8923-45D6BA474E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2F4D616-E1B0-4E98-BEDC-B7BB5DC41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CD1EFC-EAFC-4FAE-9239-D631CD473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DF6225-8C26-4373-966C-B45138CB8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511C02-8FEC-47EF-AEE1-60963BBE0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2709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EE251E-864F-7B98-E979-30B73A2ADF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0DCFA6-7BB5-1BC9-00A0-46B0C6B8EC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0B9726-FEC4-844D-5912-7E3496D1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79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77BCE8-B9F4-47CB-865A-E89F4287F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295FBBE-E2E3-4CB9-96AC-D73F710FA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ACFEF4-77FC-4A1E-9106-F9D48B35AE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0EA48-5868-4EA4-8853-B82C1E9851D1}" type="datetimeFigureOut">
              <a:rPr lang="es-ES" smtClean="0"/>
              <a:t>19/05/2024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3FEF71-7D72-44A5-8F1C-700B11E3FD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366330-880D-4C8B-BD0A-FF49877711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EEFC8-B52A-48DD-BDA1-92289C1E75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910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654068F-2400-C6C6-D115-AF56B7ED408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54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gif"/><Relationship Id="rId4" Type="http://schemas.openxmlformats.org/officeDocument/2006/relationships/image" Target="../media/image1.jfif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7E8FBF18-3E5B-4141-802A-ECBB257983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3510"/>
            <a:ext cx="12191999" cy="76506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0D584EC5-FE50-433C-AF90-E67511AFF009}"/>
              </a:ext>
            </a:extLst>
          </p:cNvPr>
          <p:cNvSpPr txBox="1"/>
          <p:nvPr/>
        </p:nvSpPr>
        <p:spPr>
          <a:xfrm>
            <a:off x="-271751" y="200875"/>
            <a:ext cx="5097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4800" i="1" dirty="0">
                <a:solidFill>
                  <a:srgbClr val="FF6600"/>
                </a:solidFill>
                <a:latin typeface="Bell MT" panose="02020503060305020303" pitchFamily="18" charset="0"/>
              </a:rPr>
              <a:t>El recuerdo lejano </a:t>
            </a:r>
            <a:endParaRPr lang="es-ES" sz="4800" dirty="0">
              <a:latin typeface="Bell MT" panose="02020503060305020303" pitchFamily="18" charset="0"/>
            </a:endParaRPr>
          </a:p>
        </p:txBody>
      </p:sp>
      <p:pic>
        <p:nvPicPr>
          <p:cNvPr id="9" name="audio1">
            <a:hlinkClick r:id="" action="ppaction://media"/>
            <a:extLst>
              <a:ext uri="{FF2B5EF4-FFF2-40B4-BE49-F238E27FC236}">
                <a16:creationId xmlns:a16="http://schemas.microsoft.com/office/drawing/2014/main" id="{57ECB9E2-3D88-4887-BA0F-8D7DB468F3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32289" y="10262511"/>
            <a:ext cx="609600" cy="609600"/>
          </a:xfrm>
          <a:prstGeom prst="rect">
            <a:avLst/>
          </a:prstGeom>
        </p:spPr>
      </p:pic>
      <p:sp>
        <p:nvSpPr>
          <p:cNvPr id="2" name="Rectangle 12">
            <a:extLst>
              <a:ext uri="{FF2B5EF4-FFF2-40B4-BE49-F238E27FC236}">
                <a16:creationId xmlns:a16="http://schemas.microsoft.com/office/drawing/2014/main" id="{B67013C0-2D63-9307-C118-3035070B9E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0"/>
            <a:ext cx="12191998" cy="6899422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B645489F-3020-8E8A-BB19-48D7BAE1A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28" b="4728"/>
          <a:stretch/>
        </p:blipFill>
        <p:spPr bwMode="auto">
          <a:xfrm>
            <a:off x="45719" y="33510"/>
            <a:ext cx="12146281" cy="68244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B2A30F1-7F37-AD99-3587-1442993DF872}"/>
              </a:ext>
            </a:extLst>
          </p:cNvPr>
          <p:cNvSpPr/>
          <p:nvPr/>
        </p:nvSpPr>
        <p:spPr>
          <a:xfrm>
            <a:off x="0" y="33510"/>
            <a:ext cx="12191999" cy="678306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15">
            <a:extLst>
              <a:ext uri="{FF2B5EF4-FFF2-40B4-BE49-F238E27FC236}">
                <a16:creationId xmlns:a16="http://schemas.microsoft.com/office/drawing/2014/main" id="{764A46BD-767D-7AE5-DD1C-7B3104083E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86"/>
          <a:stretch/>
        </p:blipFill>
        <p:spPr bwMode="auto">
          <a:xfrm>
            <a:off x="45720" y="41423"/>
            <a:ext cx="1214628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7BB3B414-B022-44A3-B906-1672C77B1CE5}"/>
              </a:ext>
            </a:extLst>
          </p:cNvPr>
          <p:cNvSpPr/>
          <p:nvPr/>
        </p:nvSpPr>
        <p:spPr>
          <a:xfrm>
            <a:off x="0" y="0"/>
            <a:ext cx="12237721" cy="690733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Picture 17">
            <a:extLst>
              <a:ext uri="{FF2B5EF4-FFF2-40B4-BE49-F238E27FC236}">
                <a16:creationId xmlns:a16="http://schemas.microsoft.com/office/drawing/2014/main" id="{420FEEB6-64B8-0560-C175-134F611C96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6"/>
          <a:stretch/>
        </p:blipFill>
        <p:spPr bwMode="auto">
          <a:xfrm>
            <a:off x="45719" y="41421"/>
            <a:ext cx="12146281" cy="6824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20">
            <a:extLst>
              <a:ext uri="{FF2B5EF4-FFF2-40B4-BE49-F238E27FC236}">
                <a16:creationId xmlns:a16="http://schemas.microsoft.com/office/drawing/2014/main" id="{F4E20936-0A2C-88FE-2396-8C05A2D9E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4167" y="8663397"/>
            <a:ext cx="32817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DA4439E9-7986-A38E-E08B-07DD56367C78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83"/>
          <a:stretch/>
        </p:blipFill>
        <p:spPr>
          <a:xfrm>
            <a:off x="0" y="0"/>
            <a:ext cx="12237721" cy="6816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Text Box 19">
            <a:extLst>
              <a:ext uri="{FF2B5EF4-FFF2-40B4-BE49-F238E27FC236}">
                <a16:creationId xmlns:a16="http://schemas.microsoft.com/office/drawing/2014/main" id="{1419E9DC-5EE3-9032-CB82-785507066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8360" y="5530961"/>
            <a:ext cx="191722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4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752FBF8B-E803-5183-4E9A-35A58A90D2F9}"/>
              </a:ext>
            </a:extLst>
          </p:cNvPr>
          <p:cNvSpPr txBox="1"/>
          <p:nvPr/>
        </p:nvSpPr>
        <p:spPr>
          <a:xfrm>
            <a:off x="670065" y="6657125"/>
            <a:ext cx="3881729" cy="21421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Algo extraño se anuncia en mi cuerpo sensible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que en lo íntimo turba y conmueve mi vida,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me clava, en la carne, una garra invisible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el recuerdo lejano de tu cuerpo suicida.</a:t>
            </a:r>
          </a:p>
          <a:p>
            <a:pPr algn="ctr"/>
            <a:endParaRPr lang="es-ES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se anima la llama del anhelo ineptito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que antaño, insinuante, me obsedía por verte: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en mi ser inferior me predice el instinto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que de hallarte muy pronto a través de la muerte.</a:t>
            </a:r>
          </a:p>
          <a:p>
            <a:pPr algn="ctr"/>
            <a:endParaRPr lang="es-ES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De mi cuerpo terreno, se diría que vibra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un estremecimiento, en la íntima fibra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por tu ser abolido, por tu ser olvidada.</a:t>
            </a:r>
          </a:p>
          <a:p>
            <a:pPr algn="ctr"/>
            <a:endParaRPr lang="es-ES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al lejano conjuro que mi interno conmueve,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me revela el instinto que he de hallarte muy breve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a través de la muerte, del abismo y la nada.</a:t>
            </a:r>
          </a:p>
          <a:p>
            <a:pPr algn="ctr"/>
            <a:endParaRPr lang="es-ES" altLang="es-ES" sz="1800" i="1" dirty="0">
              <a:solidFill>
                <a:srgbClr val="FF660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5F90EFB-770D-5B67-AD62-E88D467C6B22}"/>
              </a:ext>
            </a:extLst>
          </p:cNvPr>
          <p:cNvSpPr/>
          <p:nvPr/>
        </p:nvSpPr>
        <p:spPr>
          <a:xfrm>
            <a:off x="0" y="6816578"/>
            <a:ext cx="12192000" cy="34416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64" presetClass="path" presetSubtype="0" accel="4000" decel="1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00377 -4.09352 " pathEditMode="relative" rAng="0" ptsTypes="AA">
                                      <p:cBhvr>
                                        <p:cTn id="21" dur="13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-204676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3500"/>
                            </p:stCondLst>
                            <p:childTnLst>
                              <p:par>
                                <p:cTn id="4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0">
                <p:cTn id="6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5" grpId="0"/>
      <p:bldP spid="2" grpId="0" animBg="1"/>
      <p:bldP spid="7" grpId="0" animBg="1"/>
      <p:bldP spid="22" grpId="0" animBg="1"/>
      <p:bldP spid="29" grpId="0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D54ECAE-34B4-34DF-CA20-C9AD2CB04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240EF6B-76DB-CB0B-91F3-F0C6C78CA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5C06007-B37C-37E7-F903-FB5BF1E02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0429EC1-C839-672B-3D81-067E6F6AC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48AAEA7-BABE-891A-DCA5-05219CCB2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C0DDDA5-FA4A-B363-7E71-3ABE3F317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CAA121A-B9C6-16A6-6FD0-E2FD5DE37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4926589-72CA-ABF0-60A3-DA77B56A3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6F2BC7D-11D5-B9CC-5A8D-B2F842040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9734C2B-9386-80E5-6DF2-2DA1C6EE0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56651A7-C78A-87B9-610F-7DC8D7D40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C75B58E-0E86-D828-0C7A-EC66E0C6CB0E}"/>
              </a:ext>
            </a:extLst>
          </p:cNvPr>
          <p:cNvSpPr txBox="1"/>
          <p:nvPr/>
        </p:nvSpPr>
        <p:spPr>
          <a:xfrm>
            <a:off x="228600" y="7334250"/>
            <a:ext cx="1962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55042947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174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recuerdo lejano...</dc:title>
  <dc:creator>jrvallegomez@outlook.es</dc:creator>
  <cp:keywords>poesia</cp:keywords>
  <cp:lastModifiedBy>jose ruiz</cp:lastModifiedBy>
  <cp:revision>8</cp:revision>
  <dcterms:created xsi:type="dcterms:W3CDTF">2023-12-03T10:33:21Z</dcterms:created>
  <dcterms:modified xsi:type="dcterms:W3CDTF">2024-05-19T08:28:06Z</dcterms:modified>
</cp:coreProperties>
</file>