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0" r:id="rId2"/>
    <p:sldId id="294" r:id="rId3"/>
    <p:sldId id="322" r:id="rId4"/>
    <p:sldId id="314" r:id="rId5"/>
    <p:sldId id="323" r:id="rId6"/>
    <p:sldId id="358" r:id="rId7"/>
    <p:sldId id="300" r:id="rId8"/>
    <p:sldId id="301" r:id="rId9"/>
    <p:sldId id="298" r:id="rId10"/>
    <p:sldId id="299" r:id="rId11"/>
    <p:sldId id="324" r:id="rId12"/>
    <p:sldId id="303" r:id="rId13"/>
    <p:sldId id="304" r:id="rId14"/>
    <p:sldId id="296" r:id="rId15"/>
    <p:sldId id="297" r:id="rId16"/>
    <p:sldId id="373" r:id="rId17"/>
    <p:sldId id="326" r:id="rId18"/>
    <p:sldId id="327" r:id="rId19"/>
    <p:sldId id="302" r:id="rId20"/>
    <p:sldId id="309" r:id="rId21"/>
    <p:sldId id="359" r:id="rId22"/>
    <p:sldId id="308" r:id="rId23"/>
    <p:sldId id="306" r:id="rId24"/>
    <p:sldId id="295" r:id="rId25"/>
    <p:sldId id="307" r:id="rId26"/>
    <p:sldId id="310" r:id="rId27"/>
    <p:sldId id="348" r:id="rId28"/>
    <p:sldId id="312" r:id="rId29"/>
    <p:sldId id="311" r:id="rId30"/>
    <p:sldId id="361" r:id="rId31"/>
    <p:sldId id="374" r:id="rId32"/>
    <p:sldId id="313" r:id="rId33"/>
    <p:sldId id="318" r:id="rId34"/>
    <p:sldId id="370" r:id="rId35"/>
    <p:sldId id="362" r:id="rId36"/>
    <p:sldId id="320" r:id="rId37"/>
    <p:sldId id="341" r:id="rId38"/>
    <p:sldId id="321" r:id="rId39"/>
    <p:sldId id="344" r:id="rId40"/>
    <p:sldId id="330" r:id="rId41"/>
    <p:sldId id="355" r:id="rId42"/>
    <p:sldId id="331" r:id="rId43"/>
    <p:sldId id="343" r:id="rId44"/>
    <p:sldId id="332" r:id="rId45"/>
    <p:sldId id="333" r:id="rId46"/>
    <p:sldId id="340" r:id="rId47"/>
    <p:sldId id="334" r:id="rId48"/>
    <p:sldId id="345" r:id="rId49"/>
    <p:sldId id="335" r:id="rId50"/>
    <p:sldId id="356" r:id="rId51"/>
    <p:sldId id="349" r:id="rId52"/>
    <p:sldId id="338" r:id="rId53"/>
    <p:sldId id="351" r:id="rId54"/>
    <p:sldId id="346" r:id="rId55"/>
    <p:sldId id="365" r:id="rId56"/>
    <p:sldId id="339" r:id="rId57"/>
    <p:sldId id="353" r:id="rId58"/>
    <p:sldId id="354" r:id="rId59"/>
    <p:sldId id="293" r:id="rId6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GczSMaAr1d7rmfd7ntOZg==" hashData="cJUD3ngPhvyVSC04S3KoMp39XWfvw1DC/EJH5KP+FYiCT0ZlUNcpUqKxR+sOWK3tBWDXxDn0zQQybJVAlqUTg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C3EB"/>
    <a:srgbClr val="9494DC"/>
    <a:srgbClr val="000000"/>
    <a:srgbClr val="FFE2C5"/>
    <a:srgbClr val="AC7F00"/>
    <a:srgbClr val="FF5050"/>
    <a:srgbClr val="441C37"/>
    <a:srgbClr val="6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590" autoAdjust="0"/>
  </p:normalViewPr>
  <p:slideViewPr>
    <p:cSldViewPr>
      <p:cViewPr varScale="1">
        <p:scale>
          <a:sx n="111" d="100"/>
          <a:sy n="111" d="100"/>
        </p:scale>
        <p:origin x="159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EC2DA-7566-4F17-AEA1-67F68DDAA25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58403586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A85BE-1095-4E39-BF63-6FE6FF2168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04051478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51B33-E634-4B04-8FBA-79A77932132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8185549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0D391-95AB-4051-B37F-EBBD374EEDA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58650572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EEE7C-0886-47CE-B377-55AB03D2544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25615052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9E0FA-4BEB-4687-8099-46A4DF4F025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28041267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41175-71EE-48F7-8F4D-FEBE7576D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42674967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DCDE7-C4BB-4B00-9BF0-B7A3FAC792B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67732058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9067-D3D5-4E5B-81A8-D0F687C2125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9665601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E1DAB-A396-40E8-A34F-A4F7FBE1D33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73939779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B93EE-D741-4089-A24C-5327C2AFBCD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29486075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5EFF4C14-92FE-43D1-B02D-51A847BB557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04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805488"/>
            <a:ext cx="571817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CuadroTexto 1"/>
          <p:cNvSpPr txBox="1">
            <a:spLocks noChangeArrowheads="1"/>
          </p:cNvSpPr>
          <p:nvPr/>
        </p:nvSpPr>
        <p:spPr bwMode="auto">
          <a:xfrm>
            <a:off x="5897563" y="549275"/>
            <a:ext cx="2492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4000">
    <p:sndAc>
      <p:stSnd>
        <p:snd r:embed="rId2" name="EJEMPLO--Nº 2----  27 de ENERO 202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0763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9413"/>
            <a:ext cx="4213225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385763"/>
            <a:ext cx="912495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461125"/>
            <a:ext cx="66754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9050"/>
            <a:ext cx="74612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11888"/>
            <a:ext cx="6340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6921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96850"/>
            <a:ext cx="878205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47088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9525"/>
            <a:ext cx="910907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122988"/>
            <a:ext cx="67611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216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uadroTexto 1"/>
          <p:cNvSpPr txBox="1">
            <a:spLocks noChangeArrowheads="1"/>
          </p:cNvSpPr>
          <p:nvPr/>
        </p:nvSpPr>
        <p:spPr bwMode="auto">
          <a:xfrm>
            <a:off x="611188" y="6381750"/>
            <a:ext cx="9921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Cuando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27088" y="60325"/>
            <a:ext cx="57626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Cuando pequeños, que finos y ágiles son en la infancia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3"/>
            <a:ext cx="2828925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677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uadroTexto 3"/>
          <p:cNvSpPr txBox="1">
            <a:spLocks noChangeArrowheads="1"/>
          </p:cNvSpPr>
          <p:nvPr/>
        </p:nvSpPr>
        <p:spPr bwMode="auto">
          <a:xfrm>
            <a:off x="395288" y="333375"/>
            <a:ext cx="27273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>
                <a:latin typeface="AR BLANCA" panose="02000000000000000000" pitchFamily="2" charset="0"/>
              </a:rPr>
              <a:t>Cuando mayores…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736012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2084388"/>
            <a:ext cx="4906962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141663"/>
            <a:ext cx="55356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CuadroTexto 1"/>
          <p:cNvSpPr txBox="1">
            <a:spLocks noChangeArrowheads="1"/>
          </p:cNvSpPr>
          <p:nvPr/>
        </p:nvSpPr>
        <p:spPr bwMode="auto">
          <a:xfrm>
            <a:off x="4067175" y="723900"/>
            <a:ext cx="4181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/>
              <a:t>Los dejan a su ventura,</a:t>
            </a:r>
          </a:p>
        </p:txBody>
      </p:sp>
      <p:sp>
        <p:nvSpPr>
          <p:cNvPr id="13318" name="CuadroTexto 1"/>
          <p:cNvSpPr txBox="1">
            <a:spLocks noChangeArrowheads="1"/>
          </p:cNvSpPr>
          <p:nvPr/>
        </p:nvSpPr>
        <p:spPr bwMode="auto">
          <a:xfrm>
            <a:off x="3651250" y="4367213"/>
            <a:ext cx="51895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b="1"/>
              <a:t>  </a:t>
            </a:r>
            <a:r>
              <a:rPr lang="es-ES" altLang="es-ES" sz="2800" b="1"/>
              <a:t>y su sed , sobre las charcas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2177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-53975"/>
            <a:ext cx="59261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6332538"/>
            <a:ext cx="548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8142287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331913" y="5300663"/>
            <a:ext cx="327660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Y se mueren de tristeza,</a:t>
            </a:r>
          </a:p>
          <a:p>
            <a:pPr>
              <a:defRPr/>
            </a:pPr>
            <a:endParaRPr lang="es-ES" sz="2400" dirty="0">
              <a:solidFill>
                <a:schemeClr val="bg1">
                  <a:lumMod val="75000"/>
                </a:schemeClr>
              </a:solidFill>
              <a:latin typeface="AR BLANCA" panose="02000000000000000000" pitchFamily="2" charset="0"/>
            </a:endParaRPr>
          </a:p>
          <a:p>
            <a:pPr>
              <a:defRPr/>
            </a:pPr>
            <a:r>
              <a:rPr lang="es-ES" sz="2400" b="1" dirty="0">
                <a:solidFill>
                  <a:schemeClr val="bg1">
                    <a:lumMod val="75000"/>
                  </a:schemeClr>
                </a:solidFill>
                <a:latin typeface="AR BLANCA" panose="02000000000000000000" pitchFamily="2" charset="0"/>
              </a:rPr>
              <a:t>a la sombra de una tapia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uadroTexto 1"/>
          <p:cNvSpPr txBox="1">
            <a:spLocks noChangeArrowheads="1"/>
          </p:cNvSpPr>
          <p:nvPr/>
        </p:nvSpPr>
        <p:spPr bwMode="auto">
          <a:xfrm>
            <a:off x="250825" y="6443663"/>
            <a:ext cx="5827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E2C5"/>
                </a:solidFill>
              </a:rPr>
              <a:t>Si es que un lazo, no les da, una muerte anticipada</a:t>
            </a:r>
            <a:r>
              <a:rPr lang="es-ES" altLang="es-ES" sz="1800"/>
              <a:t>.</a:t>
            </a:r>
          </a:p>
        </p:txBody>
      </p:sp>
      <p:pic>
        <p:nvPicPr>
          <p:cNvPr id="16387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403225"/>
            <a:ext cx="91503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-7938"/>
            <a:ext cx="9255125" cy="683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4868863"/>
            <a:ext cx="96678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84313"/>
            <a:ext cx="7089775" cy="426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0"/>
            <a:ext cx="4486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11113"/>
            <a:ext cx="4487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6478588"/>
            <a:ext cx="80581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</a:rPr>
              <a:t>Olfatea mis palabras, cómo esperando o temiendo: pan, caricias ,o pedradas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401638"/>
            <a:ext cx="892175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54864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CuadroTexto 1"/>
          <p:cNvSpPr txBox="1">
            <a:spLocks noChangeArrowheads="1"/>
          </p:cNvSpPr>
          <p:nvPr/>
        </p:nvSpPr>
        <p:spPr bwMode="auto">
          <a:xfrm>
            <a:off x="5868988" y="2852738"/>
            <a:ext cx="32750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E2C5"/>
                </a:solidFill>
              </a:rPr>
              <a:t>No en vano, lleva marcado,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FFE2C5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FFE2C5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E2C5"/>
                </a:solidFill>
              </a:rPr>
              <a:t>Un mal recuerdo en su pata</a:t>
            </a:r>
            <a:r>
              <a:rPr lang="es-ES" altLang="es-ES" sz="1800">
                <a:solidFill>
                  <a:srgbClr val="FFE2C5"/>
                </a:solidFill>
              </a:rPr>
              <a:t>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627938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22238"/>
            <a:ext cx="5565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CuadroTexto 2"/>
          <p:cNvSpPr txBox="1">
            <a:spLocks noChangeArrowheads="1"/>
          </p:cNvSpPr>
          <p:nvPr/>
        </p:nvSpPr>
        <p:spPr bwMode="auto">
          <a:xfrm>
            <a:off x="827088" y="6308725"/>
            <a:ext cx="3470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E2C5"/>
                </a:solidFill>
                <a:latin typeface="AR BLANCA" panose="02000000000000000000" pitchFamily="2" charset="0"/>
              </a:rPr>
              <a:t>Moviendo el rabo con miedo</a:t>
            </a:r>
          </a:p>
        </p:txBody>
      </p:sp>
      <p:pic>
        <p:nvPicPr>
          <p:cNvPr id="2355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836613"/>
            <a:ext cx="9136063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836613"/>
            <a:ext cx="9090025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CuadroTexto 2"/>
          <p:cNvSpPr txBox="1">
            <a:spLocks noChangeArrowheads="1"/>
          </p:cNvSpPr>
          <p:nvPr/>
        </p:nvSpPr>
        <p:spPr bwMode="auto">
          <a:xfrm>
            <a:off x="611188" y="6308725"/>
            <a:ext cx="2309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Y las orejitas gachas</a:t>
            </a:r>
          </a:p>
        </p:txBody>
      </p:sp>
      <p:sp>
        <p:nvSpPr>
          <p:cNvPr id="24580" name="CuadroTexto 3"/>
          <p:cNvSpPr txBox="1">
            <a:spLocks noChangeArrowheads="1"/>
          </p:cNvSpPr>
          <p:nvPr/>
        </p:nvSpPr>
        <p:spPr bwMode="auto">
          <a:xfrm>
            <a:off x="1042988" y="6308725"/>
            <a:ext cx="32242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AC7F00"/>
                </a:solidFill>
              </a:rPr>
              <a:t>Y las orejitas gachas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850" y="-15875"/>
            <a:ext cx="66611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85000"/>
                  </a:schemeClr>
                </a:solidFill>
              </a:rPr>
              <a:t>Chasco, los dedos. Le digo :</a:t>
            </a:r>
            <a:r>
              <a:rPr lang="es-ES" b="1" dirty="0"/>
              <a:t>:</a:t>
            </a:r>
            <a:r>
              <a:rPr lang="es-ES" b="1" dirty="0">
                <a:solidFill>
                  <a:schemeClr val="bg1">
                    <a:lumMod val="85000"/>
                  </a:schemeClr>
                </a:solidFill>
              </a:rPr>
              <a:t> ¡ven aquí !.  No te hago nada.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4000" cy="6610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5805488"/>
            <a:ext cx="3367088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2275"/>
            <a:ext cx="9017000" cy="601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CuadroTexto 2"/>
          <p:cNvSpPr txBox="1">
            <a:spLocks noChangeArrowheads="1"/>
          </p:cNvSpPr>
          <p:nvPr/>
        </p:nvSpPr>
        <p:spPr bwMode="auto">
          <a:xfrm>
            <a:off x="179388" y="6478588"/>
            <a:ext cx="2976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E2C5"/>
                </a:solidFill>
              </a:rPr>
              <a:t>Y adiós a la desconfianza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CuadroTexto 1"/>
          <p:cNvSpPr txBox="1">
            <a:spLocks noChangeArrowheads="1"/>
          </p:cNvSpPr>
          <p:nvPr/>
        </p:nvSpPr>
        <p:spPr bwMode="auto">
          <a:xfrm>
            <a:off x="250825" y="476250"/>
            <a:ext cx="3481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Que ya se tiende a mis pies.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A tiernos aullidos habla,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Ladra, para hablar mas fuerte.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uadroTexto 1"/>
          <p:cNvSpPr txBox="1">
            <a:spLocks noChangeArrowheads="1"/>
          </p:cNvSpPr>
          <p:nvPr/>
        </p:nvSpPr>
        <p:spPr bwMode="auto">
          <a:xfrm>
            <a:off x="323850" y="6453188"/>
            <a:ext cx="5646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s-ES" altLang="es-ES" sz="1800" b="1" dirty="0" smtClean="0">
                <a:solidFill>
                  <a:schemeClr val="bg1">
                    <a:lumMod val="75000"/>
                  </a:schemeClr>
                </a:solidFill>
              </a:rPr>
              <a:t>Llora, ríe; ríe , llora.  Lengua, orejas, ojos, patas…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323850" y="6116638"/>
            <a:ext cx="2570163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75000"/>
                  </a:schemeClr>
                </a:solidFill>
              </a:rPr>
              <a:t>Salta, gira; gira, salta,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348038" y="6381750"/>
            <a:ext cx="54260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75000"/>
                  </a:schemeClr>
                </a:solidFill>
              </a:rPr>
              <a:t>Y el rabo es, un incansable abanico de palabras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538" y="7938"/>
            <a:ext cx="34512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955800"/>
            <a:ext cx="7264400" cy="485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88913"/>
            <a:ext cx="8716962" cy="6443662"/>
          </a:xfrm>
        </p:spPr>
      </p:pic>
      <p:pic>
        <p:nvPicPr>
          <p:cNvPr id="32771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895350"/>
            <a:ext cx="7369175" cy="506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572500" cy="661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11188" y="0"/>
            <a:ext cx="31861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85000"/>
                  </a:schemeClr>
                </a:solidFill>
              </a:rPr>
              <a:t>El perro me entiende,  sabe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628650" y="6269038"/>
            <a:ext cx="3633788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85000"/>
                  </a:schemeClr>
                </a:solidFill>
              </a:rPr>
              <a:t>Sabe, que maldigo , la pedrada,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0"/>
            <a:ext cx="8067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-100013"/>
            <a:ext cx="4419600" cy="1901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CuadroTexto 2"/>
          <p:cNvSpPr txBox="1">
            <a:spLocks noChangeArrowheads="1"/>
          </p:cNvSpPr>
          <p:nvPr/>
        </p:nvSpPr>
        <p:spPr bwMode="auto">
          <a:xfrm>
            <a:off x="971550" y="6381750"/>
            <a:ext cx="6704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/>
              <a:t>Y el con el rabo ,me dice, que me agradece la lástima</a:t>
            </a: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332538"/>
            <a:ext cx="68516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0"/>
            <a:ext cx="8764587" cy="676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27075" y="0"/>
            <a:ext cx="640556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1">
                    <a:lumMod val="75000"/>
                  </a:schemeClr>
                </a:solidFill>
              </a:rPr>
              <a:t>Pero tú, no te preocupes, ya, no ha de faltarte nada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468313" y="6475413"/>
            <a:ext cx="65722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1">
                    <a:lumMod val="75000"/>
                  </a:schemeClr>
                </a:solidFill>
              </a:rPr>
              <a:t>Yo</a:t>
            </a:r>
            <a:r>
              <a:rPr lang="es-ES" sz="2000" b="1" dirty="0"/>
              <a:t> </a:t>
            </a:r>
            <a:r>
              <a:rPr lang="es-ES" sz="2000" b="1" dirty="0">
                <a:solidFill>
                  <a:schemeClr val="bg1">
                    <a:lumMod val="75000"/>
                  </a:schemeClr>
                </a:solidFill>
              </a:rPr>
              <a:t>también soy callejero, aunque de distintas plazas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539750" y="6488113"/>
            <a:ext cx="56689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75000"/>
                  </a:schemeClr>
                </a:solidFill>
              </a:rPr>
              <a:t>Y a patita coja y triste , voy de jornada en jornada</a:t>
            </a:r>
            <a:r>
              <a:rPr lang="es-ES" dirty="0"/>
              <a:t>.</a:t>
            </a:r>
          </a:p>
        </p:txBody>
      </p:sp>
      <p:pic>
        <p:nvPicPr>
          <p:cNvPr id="36867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038"/>
            <a:ext cx="9144000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332538"/>
            <a:ext cx="68516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764587" cy="676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27075" y="0"/>
            <a:ext cx="65595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bg1">
                    <a:lumMod val="75000"/>
                  </a:schemeClr>
                </a:solidFill>
              </a:rPr>
              <a:t>Las piedras, que me tiraron, me dejaron coja el alma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75688" cy="641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CuadroTexto 5"/>
          <p:cNvSpPr txBox="1">
            <a:spLocks noChangeArrowheads="1"/>
          </p:cNvSpPr>
          <p:nvPr/>
        </p:nvSpPr>
        <p:spPr bwMode="auto">
          <a:xfrm>
            <a:off x="1908175" y="1268413"/>
            <a:ext cx="4562475" cy="471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Entre basuras de tierra,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tengo mi pan y mi almohada.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Vamos pues, perrito mío,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vamos, anda que te anda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con nuestra cojera a cuestas,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con nuestra tristeza en andas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,</a:t>
            </a:r>
          </a:p>
        </p:txBody>
      </p:sp>
      <p:pic>
        <p:nvPicPr>
          <p:cNvPr id="38916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138738"/>
            <a:ext cx="1119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4763"/>
            <a:ext cx="4572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57200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0" name="CuadroTexto 1"/>
          <p:cNvSpPr txBox="1">
            <a:spLocks noChangeArrowheads="1"/>
          </p:cNvSpPr>
          <p:nvPr/>
        </p:nvSpPr>
        <p:spPr bwMode="auto">
          <a:xfrm>
            <a:off x="28575" y="5846763"/>
            <a:ext cx="32162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Yo, por mis calles oscuras,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000" b="1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tx2"/>
                </a:solidFill>
                <a:latin typeface="AR BLANCA" panose="02000000000000000000" pitchFamily="2" charset="0"/>
              </a:rPr>
              <a:t>Tú, tu, por tus calles calladas</a:t>
            </a:r>
          </a:p>
        </p:txBody>
      </p:sp>
      <p:sp>
        <p:nvSpPr>
          <p:cNvPr id="39941" name="CuadroTexto 1"/>
          <p:cNvSpPr txBox="1">
            <a:spLocks noChangeArrowheads="1"/>
          </p:cNvSpPr>
          <p:nvPr/>
        </p:nvSpPr>
        <p:spPr bwMode="auto">
          <a:xfrm>
            <a:off x="5292725" y="5881688"/>
            <a:ext cx="3203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chemeClr val="bg1"/>
                </a:solidFill>
                <a:latin typeface="AR BLANCA" panose="02000000000000000000" pitchFamily="2" charset="0"/>
              </a:rPr>
              <a:t>Tú, tu, por tus calles calladas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uadroTexto 2"/>
          <p:cNvSpPr txBox="1">
            <a:spLocks noChangeArrowheads="1"/>
          </p:cNvSpPr>
          <p:nvPr/>
        </p:nvSpPr>
        <p:spPr bwMode="auto">
          <a:xfrm>
            <a:off x="1692275" y="692150"/>
            <a:ext cx="467995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Y fueron muchas las hambres,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mucho peso en sus tres patas,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y una mañana en el huerto,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debajo de mi ventana,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lo encontré ,tendido, frio,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como una piedra mojada.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Un duro musgo de pelo,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con el rocío brillaba</a:t>
            </a:r>
          </a:p>
        </p:txBody>
      </p:sp>
      <p:pic>
        <p:nvPicPr>
          <p:cNvPr id="4096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525"/>
            <a:ext cx="88773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CuadroTexto 3"/>
          <p:cNvSpPr txBox="1">
            <a:spLocks noChangeArrowheads="1"/>
          </p:cNvSpPr>
          <p:nvPr/>
        </p:nvSpPr>
        <p:spPr bwMode="auto">
          <a:xfrm>
            <a:off x="404813" y="47625"/>
            <a:ext cx="3517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CCFF"/>
                </a:solidFill>
                <a:latin typeface="AR BLANCA" panose="02000000000000000000" pitchFamily="2" charset="0"/>
              </a:rPr>
              <a:t>Tu, la pedrada en el cuerpo</a:t>
            </a:r>
          </a:p>
        </p:txBody>
      </p:sp>
      <p:sp>
        <p:nvSpPr>
          <p:cNvPr id="40965" name="CuadroTexto 5"/>
          <p:cNvSpPr txBox="1">
            <a:spLocks noChangeArrowheads="1"/>
          </p:cNvSpPr>
          <p:nvPr/>
        </p:nvSpPr>
        <p:spPr bwMode="auto">
          <a:xfrm>
            <a:off x="708025" y="6361113"/>
            <a:ext cx="3302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CCFF"/>
                </a:solidFill>
                <a:latin typeface="AR BLANCA" panose="02000000000000000000" pitchFamily="2" charset="0"/>
              </a:rPr>
              <a:t>Yo, la pedrada en el alma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44000" cy="6042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949950"/>
            <a:ext cx="2932112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658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CuadroTexto 2"/>
          <p:cNvSpPr txBox="1">
            <a:spLocks noChangeArrowheads="1"/>
          </p:cNvSpPr>
          <p:nvPr/>
        </p:nvSpPr>
        <p:spPr bwMode="auto">
          <a:xfrm>
            <a:off x="1212850" y="5949950"/>
            <a:ext cx="79390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chemeClr val="bg1"/>
                </a:solidFill>
                <a:latin typeface="AR BERKLEY" panose="02000000000000000000" pitchFamily="2" charset="0"/>
              </a:rPr>
              <a:t>Y en el cielo de los perros, pan tierno y carne mechada</a:t>
            </a:r>
          </a:p>
        </p:txBody>
      </p:sp>
      <p:sp>
        <p:nvSpPr>
          <p:cNvPr id="43012" name="CuadroTexto 1"/>
          <p:cNvSpPr txBox="1">
            <a:spLocks noChangeArrowheads="1"/>
          </p:cNvSpPr>
          <p:nvPr/>
        </p:nvSpPr>
        <p:spPr bwMode="auto">
          <a:xfrm>
            <a:off x="663575" y="19050"/>
            <a:ext cx="45481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Aquí yace ,un amigo de mi infancia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434013"/>
            <a:ext cx="3957638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3288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CuadroTexto 2"/>
          <p:cNvSpPr txBox="1">
            <a:spLocks noChangeArrowheads="1"/>
          </p:cNvSpPr>
          <p:nvPr/>
        </p:nvSpPr>
        <p:spPr bwMode="auto">
          <a:xfrm>
            <a:off x="250825" y="6381750"/>
            <a:ext cx="7683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rgbClr val="FFE2C5"/>
                </a:solidFill>
                <a:latin typeface="AR BLANCA" panose="02000000000000000000" pitchFamily="2" charset="0"/>
              </a:rPr>
              <a:t>Compañeros, si los hay, amigos donde los haya. Mi perro y yo por la vida</a:t>
            </a: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555875" y="6376988"/>
            <a:ext cx="31718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Pan pobre, rica compaña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488"/>
            <a:ext cx="6248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108700"/>
            <a:ext cx="60356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uadroTexto 1"/>
          <p:cNvSpPr txBox="1">
            <a:spLocks noChangeArrowheads="1"/>
          </p:cNvSpPr>
          <p:nvPr/>
        </p:nvSpPr>
        <p:spPr bwMode="auto">
          <a:xfrm>
            <a:off x="611188" y="6453188"/>
            <a:ext cx="2633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tiempo malo pasado, lo </a:t>
            </a:r>
          </a:p>
        </p:txBody>
      </p:sp>
      <p:sp>
        <p:nvSpPr>
          <p:cNvPr id="48132" name="CuadroTexto 2"/>
          <p:cNvSpPr txBox="1">
            <a:spLocks noChangeArrowheads="1"/>
          </p:cNvSpPr>
          <p:nvPr/>
        </p:nvSpPr>
        <p:spPr bwMode="auto">
          <a:xfrm>
            <a:off x="179388" y="404813"/>
            <a:ext cx="5302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s-ES" altLang="es-ES" sz="1800" b="1" dirty="0" smtClean="0">
                <a:solidFill>
                  <a:schemeClr val="bg1">
                    <a:lumMod val="75000"/>
                  </a:schemeClr>
                </a:solidFill>
              </a:rPr>
              <a:t>El tiempo malo pasado, lo dejó medio sin alma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422400"/>
            <a:ext cx="8153400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08050"/>
            <a:ext cx="6351588" cy="478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-7938"/>
            <a:ext cx="9255125" cy="683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CuadroTexto 2"/>
          <p:cNvSpPr txBox="1">
            <a:spLocks noChangeArrowheads="1"/>
          </p:cNvSpPr>
          <p:nvPr/>
        </p:nvSpPr>
        <p:spPr bwMode="auto">
          <a:xfrm>
            <a:off x="1692275" y="692150"/>
            <a:ext cx="467995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Y fueron muchas las hambres,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mucho peso en sus tres patas,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y una mañana en el huerto,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debajo de mi ventana,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lo encontré ,tendido, frio,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como una piedra mojada.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Un duro musgo de pelo,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con el rocío brillaba</a:t>
            </a:r>
          </a:p>
        </p:txBody>
      </p:sp>
      <p:pic>
        <p:nvPicPr>
          <p:cNvPr id="5018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4868863"/>
            <a:ext cx="96678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94438"/>
            <a:ext cx="671353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217488"/>
            <a:ext cx="8674100" cy="642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1273175"/>
            <a:ext cx="4327525" cy="431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7938"/>
            <a:ext cx="8905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CuadroTexto 2"/>
          <p:cNvSpPr txBox="1">
            <a:spLocks noChangeArrowheads="1"/>
          </p:cNvSpPr>
          <p:nvPr/>
        </p:nvSpPr>
        <p:spPr bwMode="auto">
          <a:xfrm>
            <a:off x="107950" y="6516688"/>
            <a:ext cx="6494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Portero y dueño del cielo, San Roque, en la puerta estaba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122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1484313"/>
            <a:ext cx="6407150" cy="50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432175"/>
            <a:ext cx="203200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3813"/>
            <a:ext cx="9247188" cy="6838951"/>
          </a:xfrm>
        </p:spPr>
      </p:pic>
      <p:pic>
        <p:nvPicPr>
          <p:cNvPr id="55299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163" y="301625"/>
            <a:ext cx="5121275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80450" cy="576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377237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356350"/>
            <a:ext cx="5981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216400"/>
            <a:ext cx="1011237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7824787" cy="586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6144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6144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6144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</a:endParaRPr>
          </a:p>
        </p:txBody>
      </p:sp>
      <p:pic>
        <p:nvPicPr>
          <p:cNvPr id="6144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4213</TotalTime>
  <Words>507</Words>
  <Application>Microsoft Office PowerPoint</Application>
  <PresentationFormat>Presentación en pantalla (4:3)</PresentationFormat>
  <Paragraphs>91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5" baseType="lpstr">
      <vt:lpstr>Arial</vt:lpstr>
      <vt:lpstr>Calibri</vt:lpstr>
      <vt:lpstr>AR BLANCA</vt:lpstr>
      <vt:lpstr>AR BERKLEY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246</cp:revision>
  <dcterms:created xsi:type="dcterms:W3CDTF">2013-05-11T08:06:19Z</dcterms:created>
  <dcterms:modified xsi:type="dcterms:W3CDTF">2022-03-20T19:31:54Z</dcterms:modified>
</cp:coreProperties>
</file>