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71" r:id="rId1"/>
  </p:sldMasterIdLst>
  <p:sldIdLst>
    <p:sldId id="257" r:id="rId2"/>
    <p:sldId id="258" r:id="rId3"/>
  </p:sldIdLst>
  <p:sldSz cx="12192000" cy="6858000"/>
  <p:notesSz cx="6858000" cy="9144000"/>
  <p:embeddedFontLst>
    <p:embeddedFont>
      <p:font typeface="Angsana New" panose="02020603050405020304" pitchFamily="18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ambria" panose="02040503050406030204" pitchFamily="18" charset="0"/>
      <p:regular r:id="rId14"/>
      <p:bold r:id="rId15"/>
      <p:italic r:id="rId16"/>
      <p:boldItalic r:id="rId17"/>
    </p:embeddedFont>
    <p:embeddedFont>
      <p:font typeface="Candara" panose="020E0502030303020204" pitchFamily="34" charset="0"/>
      <p:regular r:id="rId18"/>
      <p:bold r:id="rId19"/>
      <p:italic r:id="rId20"/>
      <p:boldItalic r:id="rId21"/>
    </p:embeddedFont>
    <p:embeddedFont>
      <p:font typeface="Fiolex Girls" panose="020B0603050302020204" pitchFamily="34" charset="0"/>
      <p:regular r:id="rId22"/>
    </p:embeddedFont>
    <p:embeddedFont>
      <p:font typeface="Kristen ITC" panose="03050502040202030202" pitchFamily="66" charset="0"/>
      <p:regular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wFPC2HrbEU7XArbFCU/vw==" hashData="kPD/7om+iyqtrWkaBnu4CYjM+7UYTIJx7D0HO8bmZTs75YmSRWmQgsmBqbgWBkeejUUW6GjK7LsJDVE4d+qBo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A9E6"/>
    <a:srgbClr val="0073E0"/>
    <a:srgbClr val="FEBD49"/>
    <a:srgbClr val="FFC45F"/>
    <a:srgbClr val="FFF3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8" autoAdjust="0"/>
    <p:restoredTop sz="94660"/>
  </p:normalViewPr>
  <p:slideViewPr>
    <p:cSldViewPr snapToGrid="0">
      <p:cViewPr varScale="1">
        <p:scale>
          <a:sx n="95" d="100"/>
          <a:sy n="95" d="100"/>
        </p:scale>
        <p:origin x="84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8.fntdata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24" Type="http://schemas.openxmlformats.org/officeDocument/2006/relationships/presProps" Target="presProps.xml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font" Target="fonts/font20.fntdata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font" Target="fonts/font19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993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5445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1545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4743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7195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1669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1294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1060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1953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5936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3335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29698-098B-41E3-99AD-B7E88C4D79D0}" type="datetimeFigureOut">
              <a:rPr lang="en-CA" smtClean="0"/>
              <a:t>2020-04-05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723C0-3601-41DB-8859-0A49002F24B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218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microsoft.com/office/2007/relationships/hdphoto" Target="../media/hdphoto2.wdp"/><Relationship Id="rId5" Type="http://schemas.openxmlformats.org/officeDocument/2006/relationships/image" Target="../media/image3.jpg"/><Relationship Id="rId15" Type="http://schemas.openxmlformats.org/officeDocument/2006/relationships/audio" Target="../media/audio1.wav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microsoft.com/office/2007/relationships/hdphoto" Target="../media/hdphoto1.wdp"/><Relationship Id="rId14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BD1A5539-8293-4965-8655-7C08BE4D2B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AD42721-771F-4655-8E18-593BBA0928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5" y="0"/>
            <a:ext cx="12172386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FEADC00C-F85D-4E61-A8C6-06B76D9198B7}"/>
              </a:ext>
            </a:extLst>
          </p:cNvPr>
          <p:cNvSpPr/>
          <p:nvPr/>
        </p:nvSpPr>
        <p:spPr>
          <a:xfrm>
            <a:off x="247926" y="22578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La carrera del mar sobre mi puerta</a:t>
            </a:r>
          </a:p>
          <a:p>
            <a:pPr lvl="0"/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es sensación azul entre mis dedos,</a:t>
            </a:r>
          </a:p>
          <a:p>
            <a:pPr lvl="0"/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y tu salto impetuoso por mi espíritu</a:t>
            </a:r>
          </a:p>
          <a:p>
            <a:pPr lvl="0"/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es no menos azul, me nace eterno.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E601968-91BB-42A8-859C-261136DE6A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02692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E89F4C59-FCDF-4AA1-873A-D1D4985CD951}"/>
              </a:ext>
            </a:extLst>
          </p:cNvPr>
          <p:cNvSpPr txBox="1"/>
          <p:nvPr/>
        </p:nvSpPr>
        <p:spPr>
          <a:xfrm>
            <a:off x="3790178" y="-71690"/>
            <a:ext cx="4021807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Todo el color de aurora despertada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el mar y tú lo nadan a mi encuentro,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y en locura de amarme hasta el naufragio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van rompiendo los puertos y los remos.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9F47153-B760-4E5D-B2CC-6358DA1AD554}"/>
              </a:ext>
            </a:extLst>
          </p:cNvPr>
          <p:cNvSpPr txBox="1"/>
          <p:nvPr/>
        </p:nvSpPr>
        <p:spPr>
          <a:xfrm>
            <a:off x="178352" y="213494"/>
            <a:ext cx="33889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¡Si tuviera yo un barco de gaviotas,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para sólo un instante detenerlos,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y gritarle mi voz a que se batan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en un sencillo duelo de misterio!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3676F6E-9FA6-49EB-96E7-03BEAB582E79}"/>
              </a:ext>
            </a:extLst>
          </p:cNvPr>
          <p:cNvSpPr txBox="1"/>
          <p:nvPr/>
        </p:nvSpPr>
        <p:spPr>
          <a:xfrm>
            <a:off x="59383" y="1220826"/>
            <a:ext cx="425597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Que uno en el otro encuentren su voz propia,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que entrelacen sus sueños en el viento,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que se ciñan estrellas en los ojos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para que den, unidos, sus destellos.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A34CF240-D045-4AD6-AD90-7DD55D649C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28" y="0"/>
            <a:ext cx="12192000" cy="6857998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CCA96A4B-BCC8-49D0-B2A6-364E34816F30}"/>
              </a:ext>
            </a:extLst>
          </p:cNvPr>
          <p:cNvSpPr txBox="1"/>
          <p:nvPr/>
        </p:nvSpPr>
        <p:spPr>
          <a:xfrm>
            <a:off x="8987655" y="218972"/>
            <a:ext cx="3051352" cy="881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130" i="1" dirty="0">
                <a:solidFill>
                  <a:schemeClr val="bg1"/>
                </a:solidFill>
                <a:latin typeface="Angsana New" panose="02020603050405020304" pitchFamily="18" charset="-34"/>
              </a:rPr>
              <a:t>El mar y </a:t>
            </a:r>
            <a:r>
              <a:rPr lang="en-US" sz="5130" i="1" dirty="0" err="1">
                <a:solidFill>
                  <a:schemeClr val="bg1"/>
                </a:solidFill>
                <a:latin typeface="Angsana New" panose="02020603050405020304" pitchFamily="18" charset="-34"/>
              </a:rPr>
              <a:t>tu</a:t>
            </a:r>
            <a:endParaRPr lang="en-CA" sz="5130" i="1" dirty="0">
              <a:solidFill>
                <a:schemeClr val="bg1"/>
              </a:solidFill>
              <a:latin typeface="Angsana New" panose="02020603050405020304" pitchFamily="18" charset="-34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A4531ED-1CF3-4C71-9BD1-268DA097D858}"/>
              </a:ext>
            </a:extLst>
          </p:cNvPr>
          <p:cNvSpPr txBox="1"/>
          <p:nvPr/>
        </p:nvSpPr>
        <p:spPr>
          <a:xfrm>
            <a:off x="9382738" y="902386"/>
            <a:ext cx="1646605" cy="51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740" i="1" dirty="0">
                <a:solidFill>
                  <a:schemeClr val="bg1"/>
                </a:solidFill>
                <a:latin typeface="Angsana New" panose="02020603050405020304" pitchFamily="18" charset="-34"/>
              </a:rPr>
              <a:t>Julia de Burgos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E152739-31BC-4A44-991E-F2846239ED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249" y="2855338"/>
            <a:ext cx="2591814" cy="3852014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65E03C85-17AC-4B1F-A3D3-736972E8DE23}"/>
              </a:ext>
            </a:extLst>
          </p:cNvPr>
          <p:cNvSpPr txBox="1"/>
          <p:nvPr/>
        </p:nvSpPr>
        <p:spPr>
          <a:xfrm>
            <a:off x="467805" y="143606"/>
            <a:ext cx="360432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Que sea un duelo de música en el aire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las magnolias abiertas de sus besos,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que las olas se vistan de pasiones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y la pasión se vista de veleros.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8FB4074-0AF9-42CA-8EAB-A5927822524B}"/>
              </a:ext>
            </a:extLst>
          </p:cNvPr>
          <p:cNvSpPr txBox="1"/>
          <p:nvPr/>
        </p:nvSpPr>
        <p:spPr>
          <a:xfrm>
            <a:off x="461844" y="1153854"/>
            <a:ext cx="33997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Todo el color de aurora despertada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el mar y tú lo estiren en un sueño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que se lleve mi barco de gaviotas</a:t>
            </a:r>
          </a:p>
          <a:p>
            <a:r>
              <a:rPr lang="es-ES" sz="1600" b="1" i="1" dirty="0">
                <a:solidFill>
                  <a:schemeClr val="bg1"/>
                </a:solidFill>
                <a:latin typeface="Cambria" panose="02040503050406030204" pitchFamily="18" charset="0"/>
              </a:rPr>
              <a:t>y me deje en el agua de dos cielos.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527DAF76-C98E-4B4D-82A4-AF53358437B9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D9E5E9">
                  <a:alpha val="99216"/>
                </a:srgbClr>
              </a:clrFrom>
              <a:clrTo>
                <a:srgbClr val="D9E5E9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-28000"/>
                    </a14:imgEffect>
                    <a14:imgEffect>
                      <a14:colorTemperature colorTemp="4700"/>
                    </a14:imgEffect>
                    <a14:imgEffect>
                      <a14:brightnessContrast contrast="-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1907">
            <a:off x="3731599" y="1764494"/>
            <a:ext cx="1531551" cy="124830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33CACCB3-2370-4939-8FBE-BC10364DA79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-45000"/>
                    </a14:imgEffect>
                    <a14:imgEffect>
                      <a14:colorTemperature colorTemp="8800"/>
                    </a14:imgEffect>
                    <a14:imgEffect>
                      <a14:brightnessContrast bright="2000" contrast="-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960">
            <a:off x="6410258" y="1973191"/>
            <a:ext cx="1129504" cy="649706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D675E1B-463E-408D-A42F-C06597D86241}"/>
              </a:ext>
            </a:extLst>
          </p:cNvPr>
          <p:cNvSpPr/>
          <p:nvPr/>
        </p:nvSpPr>
        <p:spPr>
          <a:xfrm>
            <a:off x="-11229" y="-25089"/>
            <a:ext cx="12183615" cy="692777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57F22213-76C5-48CC-9F9A-39594BAFF8A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496" y="1633627"/>
            <a:ext cx="152400" cy="30480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48566E84-A6B7-4D1B-8CED-BFA34F1C8B0E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44" t="4946"/>
          <a:stretch/>
        </p:blipFill>
        <p:spPr>
          <a:xfrm>
            <a:off x="11227" y="0"/>
            <a:ext cx="13147079" cy="6974379"/>
          </a:xfrm>
          <a:prstGeom prst="rect">
            <a:avLst/>
          </a:prstGeom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5AF3DCAE-80B6-43E7-8630-3473E79E55B9}"/>
              </a:ext>
            </a:extLst>
          </p:cNvPr>
          <p:cNvSpPr txBox="1"/>
          <p:nvPr/>
        </p:nvSpPr>
        <p:spPr>
          <a:xfrm>
            <a:off x="4889500" y="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856FA719-7AAC-4EF4-8DAF-E1E6367F20D5}"/>
              </a:ext>
            </a:extLst>
          </p:cNvPr>
          <p:cNvSpPr txBox="1"/>
          <p:nvPr/>
        </p:nvSpPr>
        <p:spPr>
          <a:xfrm>
            <a:off x="4292004" y="-10536"/>
            <a:ext cx="3011274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El Mar y tu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La carrera del mar sobre mi puerta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es sensación azul entre mis dedos,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y tu salto impetuoso por mi espíritu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es no menos azul, me nace eterno.</a:t>
            </a:r>
          </a:p>
          <a:p>
            <a:endParaRPr lang="es-ES" sz="12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Todo el color de aurora despertada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el mar y tú lo nadan a mi encuentro,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y en locura de amarme hasta el naufragio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van rompiendo los puertos y los remos.</a:t>
            </a:r>
          </a:p>
          <a:p>
            <a:endParaRPr lang="es-ES" sz="12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¡Si tuviera yo un barco de gaviotas,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para sólo un instante detenerlos,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y gritarle mi voz a que se batan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en un sencillo duelo de misterio!</a:t>
            </a:r>
          </a:p>
          <a:p>
            <a:endParaRPr lang="es-ES" sz="12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Que uno en el otro encuentren su voz propia,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que entrelacen sus sueños en el viento,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que se ciñan estrellas en los ojos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para que den, unidos, sus destellos.</a:t>
            </a:r>
          </a:p>
          <a:p>
            <a:endParaRPr lang="es-ES" sz="12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Que sea un duelo de música en el aire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las magnolias abiertas de sus besos,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que las olas se vistan de pasiones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y la pasión se vista de veleros.</a:t>
            </a:r>
          </a:p>
          <a:p>
            <a:endParaRPr lang="es-ES" sz="12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Todo el color de aurora despertada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el mar y tú lo estiren en un sueño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que se lleve mi barco de gaviotas</a:t>
            </a: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y me deje en el agua de dos cielos.</a:t>
            </a:r>
          </a:p>
          <a:p>
            <a:endParaRPr lang="es-ES" sz="12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s-ES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Autor del poema: Julia de Burgos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1F37E5F-59BB-4889-90F1-396E8B9D50CD}"/>
              </a:ext>
            </a:extLst>
          </p:cNvPr>
          <p:cNvSpPr txBox="1"/>
          <p:nvPr/>
        </p:nvSpPr>
        <p:spPr>
          <a:xfrm>
            <a:off x="8832870" y="5163294"/>
            <a:ext cx="18053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>
                <a:solidFill>
                  <a:schemeClr val="bg1"/>
                </a:solidFill>
                <a:latin typeface="Candara" panose="020E0502030303020204" pitchFamily="34" charset="0"/>
              </a:rPr>
              <a:t>Imagenes - internet</a:t>
            </a:r>
            <a:endParaRPr lang="en-CA" sz="160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A8B6972-BB28-4746-B1A5-36A17F43E727}"/>
              </a:ext>
            </a:extLst>
          </p:cNvPr>
          <p:cNvSpPr txBox="1"/>
          <p:nvPr/>
        </p:nvSpPr>
        <p:spPr>
          <a:xfrm>
            <a:off x="8300156" y="5653067"/>
            <a:ext cx="3081293" cy="5878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10" i="1" dirty="0">
                <a:solidFill>
                  <a:schemeClr val="bg1"/>
                </a:solidFill>
                <a:latin typeface="Candara" panose="020E0502030303020204" pitchFamily="34" charset="0"/>
              </a:rPr>
              <a:t>Audio – even through the distance</a:t>
            </a:r>
          </a:p>
          <a:p>
            <a:r>
              <a:rPr lang="en-US" sz="1610" i="1" dirty="0">
                <a:solidFill>
                  <a:schemeClr val="bg1"/>
                </a:solidFill>
                <a:latin typeface="Candara" panose="020E0502030303020204" pitchFamily="34" charset="0"/>
              </a:rPr>
              <a:t>Ernesto </a:t>
            </a:r>
            <a:r>
              <a:rPr lang="en-US" sz="1610" i="1" dirty="0" err="1">
                <a:solidFill>
                  <a:schemeClr val="bg1"/>
                </a:solidFill>
                <a:latin typeface="Candara" panose="020E0502030303020204" pitchFamily="34" charset="0"/>
              </a:rPr>
              <a:t>Cortazar</a:t>
            </a:r>
            <a:endParaRPr lang="en-CA" sz="161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DBC5A0D-4548-46DD-8347-2F4092FA837A}"/>
              </a:ext>
            </a:extLst>
          </p:cNvPr>
          <p:cNvSpPr txBox="1"/>
          <p:nvPr/>
        </p:nvSpPr>
        <p:spPr>
          <a:xfrm>
            <a:off x="7917708" y="3084857"/>
            <a:ext cx="3264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Fiolex Girls" panose="020B0603050302020204" pitchFamily="34" charset="0"/>
              </a:rPr>
              <a:t>inesgaret@gmail.com</a:t>
            </a:r>
            <a:endParaRPr lang="en-CA" sz="4000" dirty="0">
              <a:solidFill>
                <a:schemeClr val="bg1"/>
              </a:solidFill>
              <a:latin typeface="Fiolex Girls" panose="020B0603050302020204" pitchFamily="34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EE845BF-B91D-4DD5-93A6-6432C10E3CAE}"/>
              </a:ext>
            </a:extLst>
          </p:cNvPr>
          <p:cNvSpPr txBox="1"/>
          <p:nvPr/>
        </p:nvSpPr>
        <p:spPr>
          <a:xfrm>
            <a:off x="7760290" y="2271180"/>
            <a:ext cx="33554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Fiolex Girls" panose="020B0603050302020204" pitchFamily="34" charset="0"/>
              </a:rPr>
              <a:t>Difundiendo </a:t>
            </a:r>
            <a:r>
              <a:rPr lang="en-US" sz="4400" dirty="0" err="1">
                <a:solidFill>
                  <a:schemeClr val="bg1"/>
                </a:solidFill>
                <a:latin typeface="Fiolex Girls" panose="020B0603050302020204" pitchFamily="34" charset="0"/>
              </a:rPr>
              <a:t>Poesia</a:t>
            </a:r>
            <a:endParaRPr lang="en-CA" sz="4400" dirty="0">
              <a:solidFill>
                <a:schemeClr val="bg1"/>
              </a:solidFill>
              <a:latin typeface="Fiolex Girls" panose="020B0603050302020204" pitchFamily="34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08CF25E-6F43-49AB-883B-F079192A9E6A}"/>
              </a:ext>
            </a:extLst>
          </p:cNvPr>
          <p:cNvSpPr/>
          <p:nvPr/>
        </p:nvSpPr>
        <p:spPr>
          <a:xfrm>
            <a:off x="-3" y="-8152"/>
            <a:ext cx="13180765" cy="6957443"/>
          </a:xfrm>
          <a:prstGeom prst="rect">
            <a:avLst/>
          </a:prstGeom>
          <a:solidFill>
            <a:srgbClr val="38A9E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453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07 - even through the distance.wav"/>
          </p:stSnd>
        </p:sndAc>
      </p:transition>
    </mc:Choice>
    <mc:Fallback xmlns="">
      <p:transition spd="slow" advClick="0">
        <p:sndAc>
          <p:stSnd loop="1">
            <p:snd r:embed="rId15" name="07 - even through the dist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58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6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8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26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58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258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758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686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986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4186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386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5860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146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8" grpId="0"/>
      <p:bldP spid="18" grpId="1"/>
      <p:bldP spid="4" grpId="0"/>
      <p:bldP spid="4" grpId="1"/>
      <p:bldP spid="2" grpId="0"/>
      <p:bldP spid="2" grpId="1"/>
      <p:bldP spid="13" grpId="0"/>
      <p:bldP spid="13" grpId="1"/>
      <p:bldP spid="14" grpId="0"/>
      <p:bldP spid="14" grpId="1"/>
      <p:bldP spid="26" grpId="0"/>
      <p:bldP spid="15" grpId="0"/>
      <p:bldP spid="20" grpId="0"/>
      <p:bldP spid="22" grpId="0"/>
      <p:bldP spid="25" grpId="0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42BA5FB-5A4C-49C6-A037-3BC548753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7232F04-9B5C-4F1F-9E6C-74D384258C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91A5001-EB58-4B64-9E72-5F1711CFC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A4AC4CB-8481-4720-9D7D-9B34DE4E1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4ECECC6-1B05-4B7F-98DD-3009C3FD7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092304EE-D069-44A7-B1FA-CB2BDB31A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9A9F799B-D80A-46A3-B92E-AC1819ED0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0165924E-3ADA-4D64-BAA6-BB0D1D703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4ECF83D-7D84-432E-B552-D81557A52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A2FCF6B7-F672-4994-9B65-89F9F9E34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97925E6-8A0C-45BF-98FC-493ED9C52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972431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751</TotalTime>
  <Words>430</Words>
  <Application>Microsoft Office PowerPoint</Application>
  <PresentationFormat>Panorámica</PresentationFormat>
  <Paragraphs>66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Fiolex Girls</vt:lpstr>
      <vt:lpstr>Cambria</vt:lpstr>
      <vt:lpstr>Arial</vt:lpstr>
      <vt:lpstr>Calibri</vt:lpstr>
      <vt:lpstr>Angsana New</vt:lpstr>
      <vt:lpstr>Candara</vt:lpstr>
      <vt:lpstr>Kristen ITC</vt:lpstr>
      <vt:lpstr>Calibri Light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85</cp:revision>
  <dcterms:created xsi:type="dcterms:W3CDTF">2020-03-14T21:31:45Z</dcterms:created>
  <dcterms:modified xsi:type="dcterms:W3CDTF">2020-04-05T12:14:58Z</dcterms:modified>
</cp:coreProperties>
</file>