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notesMasterIdLst>
    <p:notesMasterId r:id="rId8"/>
  </p:notesMasterIdLst>
  <p:sldIdLst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e4jgu/enC8tE29Lm5f6EA==" hashData="oPTRy2e6D0m/jORX3AjTfRsnQ0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1BB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451B64-F347-42D6-BD6F-10972BBFDE0C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BFAD6E2-1D64-4A2C-A255-D37EE3591C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519E10-61B4-4974-B8E5-FD1F2E79215F}" type="slidenum">
              <a:rPr 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58B78A-F13B-477D-89EB-8894940E718A}" type="slidenum">
              <a:rPr 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D5D63-E8B0-4F1F-83DA-C56EC121E61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9F54-0D1D-44F4-80D5-47404E8C1F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69EC6-2F5B-4868-AB65-D6C92B48A269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446D8-F626-4A03-9102-4D6683515B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D347EF6-C1BE-4B57-9FA4-71B6C9FAB101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233A98A-AE9A-4792-AB22-E1E72AA6F11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C0BD05B-0B7E-4314-B19E-AC5BDB7525EB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439B5AF-5514-48D6-B01B-1BDFFD5B2F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stellmar@gmail.com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corinne.vicair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88"/>
            </a:avLst>
          </a:prstGeom>
          <a:blipFill>
            <a:blip r:embed="rId5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211"/>
            </a:avLst>
          </a:prstGeom>
          <a:solidFill>
            <a:srgbClr val="BAB4A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81" name="19 Imagen" descr="cas_Personality_Deco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1725" y="2492375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9" name="18 CuadroTexto"/>
          <p:cNvSpPr txBox="1">
            <a:spLocks noChangeArrowheads="1"/>
          </p:cNvSpPr>
          <p:nvPr/>
        </p:nvSpPr>
        <p:spPr bwMode="auto">
          <a:xfrm>
            <a:off x="395536" y="332656"/>
            <a:ext cx="188705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9A816E"/>
                </a:solidFill>
                <a:latin typeface="Monotype Corsiva" pitchFamily="66" charset="0"/>
              </a:rPr>
              <a:t>Corinne.Vicaire by Mar</a:t>
            </a:r>
          </a:p>
        </p:txBody>
      </p:sp>
      <p:pic>
        <p:nvPicPr>
          <p:cNvPr id="3083" name="10 Imagen" descr="530d42b8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4438" y="3644900"/>
            <a:ext cx="2370137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4427984" y="2636912"/>
            <a:ext cx="278153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rgbClr val="CEC9B5"/>
                </a:solidFill>
                <a:latin typeface="Monotype Corsiva" pitchFamily="66" charset="0"/>
              </a:rPr>
              <a:t>El laberinto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4716016" y="3717032"/>
            <a:ext cx="228620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EC9B5"/>
                </a:solidFill>
                <a:latin typeface="Monotype Corsiva" pitchFamily="66" charset="0"/>
              </a:rPr>
              <a:t>Cristina Maya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4067944" y="5949280"/>
            <a:ext cx="4079963" cy="61555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Monotype Corsiva" pitchFamily="66" charset="0"/>
              </a:rPr>
              <a:t>Poeta colombiana nacida en Bogotá en 1951. </a:t>
            </a:r>
          </a:p>
          <a:p>
            <a:pPr algn="ctr">
              <a:defRPr/>
            </a:pPr>
            <a:r>
              <a:rPr lang="es-E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Monotype Corsiva" pitchFamily="66" charset="0"/>
              </a:rPr>
              <a:t>Su poesía está llena de gran sensualidad y ensoñación</a:t>
            </a:r>
            <a:r>
              <a:rPr lang="es-ES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</p:txBody>
      </p:sp>
      <p:pic>
        <p:nvPicPr>
          <p:cNvPr id="3087" name="27 Imagen" descr="Athe-FM477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80975" y="836613"/>
            <a:ext cx="4752975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611560" y="6381328"/>
            <a:ext cx="53732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 err="1">
                <a:solidFill>
                  <a:schemeClr val="bg1">
                    <a:lumMod val="50000"/>
                    <a:lumOff val="50000"/>
                  </a:schemeClr>
                </a:solidFill>
                <a:latin typeface="Monotype Corsiva" pitchFamily="66" charset="0"/>
              </a:rPr>
              <a:t>Athe</a:t>
            </a:r>
            <a:endParaRPr lang="es-ES" sz="1600" b="1" dirty="0">
              <a:solidFill>
                <a:schemeClr val="bg1">
                  <a:lumMod val="50000"/>
                  <a:lumOff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89" name="19 Imagen" descr="a39e8d60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6013" y="5373688"/>
            <a:ext cx="1223962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Rectángulo"/>
          <p:cNvSpPr/>
          <p:nvPr/>
        </p:nvSpPr>
        <p:spPr>
          <a:xfrm>
            <a:off x="0" y="0"/>
            <a:ext cx="4886623" cy="6858000"/>
          </a:xfrm>
          <a:prstGeom prst="rect">
            <a:avLst/>
          </a:prstGeom>
          <a:solidFill>
            <a:srgbClr val="BAB4A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0" name="29 Documento"/>
          <p:cNvSpPr/>
          <p:nvPr/>
        </p:nvSpPr>
        <p:spPr>
          <a:xfrm rot="5400000">
            <a:off x="2941292" y="655290"/>
            <a:ext cx="6858000" cy="5547419"/>
          </a:xfrm>
          <a:prstGeom prst="flowChartDocumen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CEC9B5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6114412" y="1988840"/>
            <a:ext cx="1072151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CEC9B5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4295061" y="3068960"/>
            <a:ext cx="464384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rgbClr val="CEC9B5"/>
                </a:solidFill>
                <a:latin typeface="Monotype Corsiva" pitchFamily="66" charset="0"/>
              </a:rPr>
              <a:t>Difundiendo  Poesía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654980" y="5589240"/>
            <a:ext cx="235996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C1BBAB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17" name="16 Imagen" descr="vase fleurs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0"/>
            <a:ext cx="3411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0">
    <p:fade/>
    <p:sndAc>
      <p:stSnd>
        <p:snd r:embed="rId3" name="235 Songs My Mother Taught Me, Dvorak Joshua Bell Romance of the Vio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2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8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corinne.vicair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88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211"/>
            </a:avLst>
          </a:prstGeom>
          <a:solidFill>
            <a:srgbClr val="BAB4A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4105" name="19 Imagen" descr="cas_Personality_Deco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2492375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9" name="18 CuadroTexto"/>
          <p:cNvSpPr txBox="1">
            <a:spLocks noChangeArrowheads="1"/>
          </p:cNvSpPr>
          <p:nvPr/>
        </p:nvSpPr>
        <p:spPr bwMode="auto">
          <a:xfrm>
            <a:off x="395536" y="332656"/>
            <a:ext cx="188705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585242"/>
                </a:solidFill>
                <a:latin typeface="Monotype Corsiva" pitchFamily="66" charset="0"/>
              </a:rPr>
              <a:t>Corinne.Vicaire by Mar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5014913" y="476250"/>
            <a:ext cx="18288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Cómo romper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cáscara del tiempo,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enredada en la entraña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del pasado...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4859338" y="1412875"/>
            <a:ext cx="2174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Cómo salir, soltar la amarra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 ese espacio compacto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del recuerdo...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003800" y="2133600"/>
            <a:ext cx="16859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Soy la misma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que refleja su imagen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en la memoria ajada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 los días.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5003800" y="3068638"/>
            <a:ext cx="17113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que adopta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una máscara idéntica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y repite el vestuario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 la escena.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4932363" y="4005263"/>
            <a:ext cx="17526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que viaja y regresa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por el mismo camino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hasta la orilla.</a:t>
            </a: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4787900" y="4724400"/>
            <a:ext cx="22558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que al cerrar los párpados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refleja sus sueños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en la pupila inerte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 la noche.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4643438" y="5661025"/>
            <a:ext cx="25114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que vive el amor y el desamor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y repite por siempre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la historia circular</a:t>
            </a:r>
          </a:p>
          <a:p>
            <a:pPr algn="ctr"/>
            <a:r>
              <a:rPr lang="es-ES" sz="1600">
                <a:solidFill>
                  <a:srgbClr val="585242"/>
                </a:solidFill>
                <a:latin typeface="Monotype Corsiva" pitchFamily="66" charset="0"/>
              </a:rPr>
              <a:t>del laberinto.</a:t>
            </a:r>
          </a:p>
        </p:txBody>
      </p:sp>
      <p:pic>
        <p:nvPicPr>
          <p:cNvPr id="4114" name="10 Imagen" descr="530d42b8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4438" y="3644900"/>
            <a:ext cx="2370137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20 Imagen" descr="Athe-FM4771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80975" y="836613"/>
            <a:ext cx="4752975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5292080" y="3573016"/>
            <a:ext cx="106631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C1BBAB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8" name="17 CuadroTexto">
            <a:hlinkClick r:id="rId8"/>
          </p:cNvPr>
          <p:cNvSpPr txBox="1"/>
          <p:nvPr/>
        </p:nvSpPr>
        <p:spPr>
          <a:xfrm>
            <a:off x="5076056" y="6309320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50000"/>
                    <a:lumOff val="50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611560" y="6381328"/>
            <a:ext cx="53732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 err="1">
                <a:solidFill>
                  <a:schemeClr val="bg1">
                    <a:lumMod val="50000"/>
                    <a:lumOff val="50000"/>
                  </a:schemeClr>
                </a:solidFill>
                <a:latin typeface="Monotype Corsiva" pitchFamily="66" charset="0"/>
              </a:rPr>
              <a:t>Athe</a:t>
            </a:r>
            <a:endParaRPr lang="es-ES" sz="1600" b="1" dirty="0">
              <a:solidFill>
                <a:schemeClr val="bg1">
                  <a:lumMod val="50000"/>
                  <a:lumOff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119" name="22 Imagen" descr="a39e8d60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5373688"/>
            <a:ext cx="122555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0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60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9000"/>
                            </p:stCondLst>
                            <p:childTnLst>
                              <p:par>
                                <p:cTn id="6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161</Words>
  <Application>Microsoft Office PowerPoint</Application>
  <PresentationFormat>Presentación en pantalla (4:3)</PresentationFormat>
  <Paragraphs>43</Paragraphs>
  <Slides>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Calibri</vt:lpstr>
      <vt:lpstr>Monotype Corsiva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Ellaberinto</dc:title>
  <dc:subject>Cristina Maya</dc:subject>
  <dc:creator>Mar</dc:creator>
  <cp:keywords>poema</cp:keywords>
  <cp:lastModifiedBy>Mar</cp:lastModifiedBy>
  <cp:revision>6</cp:revision>
  <dcterms:created xsi:type="dcterms:W3CDTF">2015-05-04T05:17:17Z</dcterms:created>
  <dcterms:modified xsi:type="dcterms:W3CDTF">2015-07-14T23:55:40Z</dcterms:modified>
  <cp:category>smrp</cp:category>
</cp:coreProperties>
</file>