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Bell MT" pitchFamily="18" charset="0"/>
      <p:regular r:id="rId4"/>
      <p:bold r:id="rId5"/>
      <p:italic r:id="rId6"/>
    </p:embeddedFont>
    <p:embeddedFont>
      <p:font typeface="Cambria" pitchFamily="18" charset="0"/>
      <p:regular r:id="rId7"/>
      <p:bold r:id="rId8"/>
      <p:italic r:id="rId9"/>
      <p:boldItalic r:id="rId10"/>
    </p:embeddedFon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frqqLfNJByz20+9pAhyQQ==" hashData="uCF2Wa3Nc53yDlPedHafwhNmO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C5561-17FA-40B5-8F9C-AF95B3F23605}" type="datetimeFigureOut">
              <a:rPr lang="es-UY" smtClean="0"/>
              <a:pPr/>
              <a:t>31/08/2017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2C9D0-00A3-4543-B79E-6CA5E3997D6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1FON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71400"/>
            <a:ext cx="9144000" cy="70294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15616" y="1268760"/>
            <a:ext cx="1554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bg2">
                    <a:lumMod val="25000"/>
                  </a:schemeClr>
                </a:solidFill>
                <a:latin typeface="Bell MT" pitchFamily="18" charset="0"/>
              </a:rPr>
              <a:t>El </a:t>
            </a:r>
            <a:r>
              <a:rPr lang="en-US" sz="2800" i="1" dirty="0" err="1" smtClean="0">
                <a:solidFill>
                  <a:schemeClr val="bg2">
                    <a:lumMod val="25000"/>
                  </a:schemeClr>
                </a:solidFill>
                <a:latin typeface="Bell MT" pitchFamily="18" charset="0"/>
              </a:rPr>
              <a:t>intruso</a:t>
            </a:r>
            <a:endParaRPr lang="es-UY" sz="2800" i="1" dirty="0">
              <a:solidFill>
                <a:schemeClr val="bg2">
                  <a:lumMod val="25000"/>
                </a:schemeClr>
              </a:solidFill>
              <a:latin typeface="Bell MT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1844824"/>
            <a:ext cx="3647409" cy="917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Amor, la noche estaba trágica y sollozante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cuando tu llave de oro cantó en mi cerradura;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luego, la puerta abierta sobre la sombra </a:t>
            </a:r>
            <a:r>
              <a:rPr lang="es-UY" sz="135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helante</a:t>
            </a: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,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tu forma fue una mancha de luz y de blancura.</a:t>
            </a:r>
            <a:endParaRPr lang="es-UY" sz="135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8" name="7 Imagen" descr="20130820_6.jpg"/>
          <p:cNvPicPr>
            <a:picLocks noChangeAspect="1"/>
          </p:cNvPicPr>
          <p:nvPr/>
        </p:nvPicPr>
        <p:blipFill>
          <a:blip r:embed="rId4" cstate="print"/>
          <a:srcRect l="53480"/>
          <a:stretch>
            <a:fillRect/>
          </a:stretch>
        </p:blipFill>
        <p:spPr>
          <a:xfrm>
            <a:off x="4644008" y="1844824"/>
            <a:ext cx="2843808" cy="501317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95536" y="2780928"/>
            <a:ext cx="35984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Todo aquí lo alumbraron tus ojos de diamante;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Bebieron en mi copa tus labios de frescura;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Y descansó en mi almohada tu cabeza fragante;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me encantó tu descaro y adoré tu locura.</a:t>
            </a:r>
            <a:endParaRPr lang="es-UY" sz="135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95536" y="3789040"/>
            <a:ext cx="391196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¡Y hoy río si tú ríes, y canto si tú cantas;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Y si duermes, duermo como un perro a tus plantas!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¡Hoy llevo hasta en mi sombra tu olor de primavera;</a:t>
            </a:r>
            <a:endParaRPr lang="es-UY" sz="135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67544" y="4581128"/>
            <a:ext cx="3324756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Y tiemblo si tu mano toca la cerradura;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y bendigo la noche sollozante y oscura</a:t>
            </a:r>
            <a:b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35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que floreció en mi vida tu boca tempranera!</a:t>
            </a:r>
          </a:p>
        </p:txBody>
      </p:sp>
      <p:pic>
        <p:nvPicPr>
          <p:cNvPr id="9" name="8 Imagen" descr="PANTALL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691680" y="1916832"/>
            <a:ext cx="3960315" cy="3554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Su poesía expresó el erotismo femenino</a:t>
            </a:r>
          </a:p>
          <a:p>
            <a:r>
              <a:rPr lang="es-UY" sz="1250" i="1" dirty="0" smtClean="0">
                <a:latin typeface="Cambria" pitchFamily="18" charset="0"/>
              </a:rPr>
              <a:t> en una época en la que el mundo estaba</a:t>
            </a:r>
          </a:p>
          <a:p>
            <a:r>
              <a:rPr lang="es-UY" sz="1250" i="1" dirty="0" smtClean="0">
                <a:latin typeface="Cambria" pitchFamily="18" charset="0"/>
              </a:rPr>
              <a:t> dominado por el hombre.</a:t>
            </a:r>
          </a:p>
          <a:p>
            <a:r>
              <a:rPr lang="es-UY" sz="1250" i="1" dirty="0" smtClean="0">
                <a:latin typeface="Cambria" pitchFamily="18" charset="0"/>
              </a:rPr>
              <a:t> </a:t>
            </a:r>
          </a:p>
          <a:p>
            <a:r>
              <a:rPr lang="es-UY" sz="1250" i="1" dirty="0" smtClean="0">
                <a:latin typeface="Cambria" pitchFamily="18" charset="0"/>
              </a:rPr>
              <a:t>Su estilo pertenece a la primera fase</a:t>
            </a:r>
          </a:p>
          <a:p>
            <a:r>
              <a:rPr lang="es-UY" sz="1250" i="1" dirty="0" smtClean="0">
                <a:latin typeface="Cambria" pitchFamily="18" charset="0"/>
              </a:rPr>
              <a:t> del Modernismo y sus temas</a:t>
            </a:r>
          </a:p>
          <a:p>
            <a:r>
              <a:rPr lang="es-UY" sz="1250" i="1" dirty="0" smtClean="0">
                <a:latin typeface="Cambria" pitchFamily="18" charset="0"/>
              </a:rPr>
              <a:t>tratan de la fantasía y de materias exóticas.</a:t>
            </a:r>
          </a:p>
          <a:p>
            <a:endParaRPr lang="es-UY" sz="1250" i="1" dirty="0" smtClean="0">
              <a:latin typeface="Cambria" pitchFamily="18" charset="0"/>
            </a:endParaRPr>
          </a:p>
          <a:p>
            <a:r>
              <a:rPr lang="es-UY" sz="1250" i="1" dirty="0" smtClean="0">
                <a:latin typeface="Cambria" pitchFamily="18" charset="0"/>
              </a:rPr>
              <a:t>Eros, dios del amor, simboliza el erotismo</a:t>
            </a:r>
          </a:p>
          <a:p>
            <a:r>
              <a:rPr lang="es-UY" sz="1250" i="1" dirty="0" smtClean="0">
                <a:latin typeface="Cambria" pitchFamily="18" charset="0"/>
              </a:rPr>
              <a:t> y es la inspiración para los poemas </a:t>
            </a:r>
          </a:p>
          <a:p>
            <a:r>
              <a:rPr lang="es-UY" sz="1250" i="1" dirty="0" smtClean="0">
                <a:latin typeface="Cambria" pitchFamily="18" charset="0"/>
              </a:rPr>
              <a:t>de </a:t>
            </a:r>
            <a:r>
              <a:rPr lang="es-UY" sz="1250" i="1" dirty="0" err="1" smtClean="0">
                <a:latin typeface="Cambria" pitchFamily="18" charset="0"/>
              </a:rPr>
              <a:t>Agustini</a:t>
            </a:r>
            <a:r>
              <a:rPr lang="es-UY" sz="1250" i="1" dirty="0" smtClean="0">
                <a:latin typeface="Cambria" pitchFamily="18" charset="0"/>
              </a:rPr>
              <a:t> sobre los placeres carnales.</a:t>
            </a:r>
          </a:p>
          <a:p>
            <a:endParaRPr lang="es-UY" sz="1250" i="1" dirty="0" smtClean="0">
              <a:latin typeface="Cambria" pitchFamily="18" charset="0"/>
            </a:endParaRPr>
          </a:p>
          <a:p>
            <a:r>
              <a:rPr lang="es-UY" sz="1250" i="1" dirty="0" smtClean="0">
                <a:latin typeface="Cambria" pitchFamily="18" charset="0"/>
              </a:rPr>
              <a:t>Contrajo matrimonio con Enrique Job Reyes </a:t>
            </a:r>
          </a:p>
          <a:p>
            <a:r>
              <a:rPr lang="es-UY" sz="1250" i="1" dirty="0" smtClean="0">
                <a:latin typeface="Cambria" pitchFamily="18" charset="0"/>
              </a:rPr>
              <a:t>el 14 de agosto de 1913 pero por diversas desavenencias </a:t>
            </a:r>
          </a:p>
          <a:p>
            <a:r>
              <a:rPr lang="es-UY" sz="1250" i="1" dirty="0" smtClean="0">
                <a:latin typeface="Cambria" pitchFamily="18" charset="0"/>
              </a:rPr>
              <a:t>conyugales lo abandonó un mes y medio más tarde,</a:t>
            </a:r>
          </a:p>
          <a:p>
            <a:r>
              <a:rPr lang="es-UY" sz="1250" i="1" dirty="0" smtClean="0">
                <a:latin typeface="Cambria" pitchFamily="18" charset="0"/>
              </a:rPr>
              <a:t> divorciándose el 5 de junio de 1914. </a:t>
            </a:r>
          </a:p>
          <a:p>
            <a:r>
              <a:rPr lang="es-UY" sz="1250" i="1" dirty="0" smtClean="0">
                <a:latin typeface="Cambria" pitchFamily="18" charset="0"/>
              </a:rPr>
              <a:t>En julio del mismo año fue asesinada por su ex esposo, </a:t>
            </a:r>
          </a:p>
          <a:p>
            <a:r>
              <a:rPr lang="es-UY" sz="1250" i="1" dirty="0" smtClean="0">
                <a:latin typeface="Cambria" pitchFamily="18" charset="0"/>
              </a:rPr>
              <a:t>quien después se suicidó.</a:t>
            </a:r>
            <a:endParaRPr lang="es-UY" sz="1250" i="1" dirty="0">
              <a:latin typeface="Cambria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771800" y="548680"/>
            <a:ext cx="15268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El </a:t>
            </a:r>
            <a:r>
              <a:rPr lang="en-US" sz="2700" i="1" dirty="0" err="1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Intruso</a:t>
            </a:r>
            <a:endParaRPr lang="es-UY" sz="2700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979712" y="1052736"/>
            <a:ext cx="1593128" cy="349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70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Delmira </a:t>
            </a:r>
            <a:r>
              <a:rPr lang="en-US" sz="1670" i="1" dirty="0" err="1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Agustini</a:t>
            </a:r>
            <a:endParaRPr lang="es-UY" sz="1670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195736" y="1412776"/>
            <a:ext cx="80502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1866-1914</a:t>
            </a:r>
            <a:endParaRPr lang="es-UY" sz="11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851920" y="1052736"/>
            <a:ext cx="967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Uruguay</a:t>
            </a:r>
            <a:endParaRPr lang="es-UY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691680" y="3933056"/>
            <a:ext cx="182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Material - internet</a:t>
            </a:r>
            <a:endParaRPr lang="es-UY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4509120"/>
            <a:ext cx="3160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Audio – </a:t>
            </a:r>
            <a:r>
              <a:rPr lang="en-US" i="1" dirty="0" err="1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Maxie’s</a:t>
            </a:r>
            <a:r>
              <a:rPr lang="en-US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 – Michael Hoppe</a:t>
            </a:r>
            <a:endParaRPr lang="es-UY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907704" y="6021288"/>
            <a:ext cx="2664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inesgaret@gmail.com</a:t>
            </a:r>
            <a:endParaRPr lang="es-UY" sz="2400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043608" y="2996952"/>
            <a:ext cx="3380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Ines, </a:t>
            </a:r>
            <a:r>
              <a:rPr lang="en-US" sz="2800" i="1" dirty="0" err="1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difundiendo</a:t>
            </a:r>
            <a:r>
              <a:rPr lang="en-US" sz="2800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 </a:t>
            </a:r>
            <a:r>
              <a:rPr lang="en-US" sz="2800" i="1" dirty="0" err="1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poesia</a:t>
            </a:r>
            <a:endParaRPr lang="es-UY" sz="2800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668344" y="6093296"/>
            <a:ext cx="1171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>
                    <a:lumMod val="10000"/>
                  </a:schemeClr>
                </a:solidFill>
                <a:latin typeface="Bell MT" pitchFamily="18" charset="0"/>
              </a:rPr>
              <a:t>Automatico</a:t>
            </a:r>
            <a:endParaRPr lang="es-UY" i="1" dirty="0">
              <a:solidFill>
                <a:schemeClr val="bg2">
                  <a:lumMod val="10000"/>
                </a:schemeClr>
              </a:solidFill>
              <a:latin typeface="Bell MT" pitchFamily="18" charset="0"/>
            </a:endParaRPr>
          </a:p>
        </p:txBody>
      </p:sp>
      <p:sp>
        <p:nvSpPr>
          <p:cNvPr id="18" name="17 Rectángulo"/>
          <p:cNvSpPr/>
          <p:nvPr/>
        </p:nvSpPr>
        <p:spPr>
          <a:xfrm flipH="1">
            <a:off x="0" y="-243408"/>
            <a:ext cx="9144000" cy="710140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23" name="22 Imagen" descr="PANTALL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MICHAEL HOPPE - Maxie's theme from 'nous deux encore'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0"/>
                            </p:stCondLst>
                            <p:childTnLst>
                              <p:par>
                                <p:cTn id="2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7000"/>
                            </p:stCondLst>
                            <p:childTnLst>
                              <p:par>
                                <p:cTn id="73" presetID="55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1500"/>
                            </p:stCondLst>
                            <p:childTnLst>
                              <p:par>
                                <p:cTn id="79" presetID="55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7000"/>
                            </p:stCondLst>
                            <p:childTnLst>
                              <p:par>
                                <p:cTn id="85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1500"/>
                            </p:stCondLst>
                            <p:childTnLst>
                              <p:par>
                                <p:cTn id="9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1400"/>
                            </p:stCondLst>
                            <p:childTnLst>
                              <p:par>
                                <p:cTn id="108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build="allAtOnce"/>
      <p:bldP spid="10" grpId="0"/>
      <p:bldP spid="10" grpId="1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4" grpId="0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111</Words>
  <Application>Microsoft Office PowerPoint</Application>
  <PresentationFormat>Presentación en pantalla (4:3)</PresentationFormat>
  <Paragraphs>34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Bell MT</vt:lpstr>
      <vt:lpstr>Cambria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40</cp:revision>
  <dcterms:created xsi:type="dcterms:W3CDTF">2017-08-29T23:12:40Z</dcterms:created>
  <dcterms:modified xsi:type="dcterms:W3CDTF">2017-08-31T14:55:40Z</dcterms:modified>
</cp:coreProperties>
</file>