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62" r:id="rId3"/>
    <p:sldId id="257" r:id="rId4"/>
    <p:sldId id="258" r:id="rId5"/>
    <p:sldId id="263" r:id="rId6"/>
    <p:sldId id="261" r:id="rId7"/>
    <p:sldId id="265" r:id="rId8"/>
    <p:sldId id="266" r:id="rId9"/>
    <p:sldId id="267" r:id="rId10"/>
    <p:sldId id="268" r:id="rId11"/>
    <p:sldId id="269" r:id="rId12"/>
    <p:sldId id="270" r:id="rId13"/>
    <p:sldId id="271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3jdl3o6gcUMIwFt7LXIOQ==" hashData="emCPmLW65r2TBltUT7PaiTtCg/ehuRJzCbIK0DQqqXPY2hhbJhnijKiyRXbc83tXfJ6daybV07QrIlZbuG2Mn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CC99"/>
    <a:srgbClr val="CC3300"/>
    <a:srgbClr val="993300"/>
    <a:srgbClr val="99FF99"/>
    <a:srgbClr val="A50021"/>
    <a:srgbClr val="EAEAEA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787"/>
    <p:restoredTop sz="90929"/>
  </p:normalViewPr>
  <p:slideViewPr>
    <p:cSldViewPr>
      <p:cViewPr varScale="1">
        <p:scale>
          <a:sx n="88" d="100"/>
          <a:sy n="88" d="100"/>
        </p:scale>
        <p:origin x="936" y="96"/>
      </p:cViewPr>
      <p:guideLst>
        <p:guide orient="horz" pos="2160"/>
        <p:guide pos="2880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3" d="100"/>
          <a:sy n="43" d="100"/>
        </p:scale>
        <p:origin x="-139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9219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9220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9221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6F03B3F-EEA8-4E83-8057-7DE85F6969D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91907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6406C7-7C45-4951-BE73-EB985E83BD0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8179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F63DE-81AC-4CB2-A091-25E50E82B80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6922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32D0AD-746E-4FA5-B5A8-02C6739EFAB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4361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7DAC6A-F53F-4770-A0A5-83710F8B4AF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2845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2DBC04-9AD3-4D8B-8DFC-C9218549DF7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8711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7BD563-5178-4C4E-85A3-1245F459AF3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54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D099F5-198E-49F3-B0E8-75365C9D519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4367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794311-491E-4A17-A8D5-B23EFDE4486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264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64F644-502A-4495-903F-29C659FD367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070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A5F8F4-DD93-4001-8773-80E6C1828AB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9791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40D4B5-04BA-4C78-BB7B-5231F6AA395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419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C395C3D-6A6D-4806-891C-9AFDB6F8BAB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anose="030F0702030302020204" pitchFamily="66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anose="030F0702030302020204" pitchFamily="66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anose="030F0702030302020204" pitchFamily="66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anose="030F0702030302020204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anose="030F0702030302020204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anose="030F0702030302020204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anose="030F0702030302020204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anose="030F0702030302020204" pitchFamily="66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Public\Music\native%20american\Spirit%20Of%20The%20Flying%20Eagle%20-%20Amer&#241;an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canelfree@yahoo.com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Mis Documentos\IMAGENES\Indio-chamá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9" t="4213" r="2499" b="169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1611066" y="4820677"/>
            <a:ext cx="579120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5400" b="1" dirty="0">
                <a:solidFill>
                  <a:srgbClr val="FF3300"/>
                </a:solidFill>
                <a:latin typeface="Script MT Bold" panose="03040602040607080904" pitchFamily="66" charset="0"/>
              </a:rPr>
              <a:t>Conjuro </a:t>
            </a:r>
            <a:r>
              <a:rPr lang="es-MX" sz="5400" b="1" dirty="0" smtClean="0">
                <a:solidFill>
                  <a:srgbClr val="FF3300"/>
                </a:solidFill>
                <a:latin typeface="Script MT Bold" panose="03040602040607080904" pitchFamily="66" charset="0"/>
              </a:rPr>
              <a:t>Nativo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33701" y="208919"/>
            <a:ext cx="52854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b="1" dirty="0">
                <a:solidFill>
                  <a:srgbClr val="FF3300"/>
                </a:solidFill>
              </a:rPr>
              <a:t>El hombre es fuerte por la </a:t>
            </a:r>
            <a:r>
              <a:rPr lang="es-CO" b="1" dirty="0" smtClean="0">
                <a:solidFill>
                  <a:srgbClr val="FF3300"/>
                </a:solidFill>
              </a:rPr>
              <a:t>razón.</a:t>
            </a:r>
            <a:endParaRPr lang="es-CO" b="1" dirty="0">
              <a:solidFill>
                <a:srgbClr val="FF3300"/>
              </a:solidFill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1331640" y="670584"/>
            <a:ext cx="62616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b="1" dirty="0" smtClean="0">
                <a:solidFill>
                  <a:srgbClr val="FF0000"/>
                </a:solidFill>
              </a:rPr>
              <a:t>La </a:t>
            </a:r>
            <a:r>
              <a:rPr lang="es-CO" b="1" dirty="0">
                <a:solidFill>
                  <a:srgbClr val="FF0000"/>
                </a:solidFill>
              </a:rPr>
              <a:t>mujer es invencible por las lágrimas. 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5811891" y="208919"/>
            <a:ext cx="28953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b="1" dirty="0">
                <a:solidFill>
                  <a:srgbClr val="FF3300"/>
                </a:solidFill>
              </a:rPr>
              <a:t>La razón convence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508104" y="1100819"/>
            <a:ext cx="38234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b="1" dirty="0" smtClean="0">
                <a:solidFill>
                  <a:srgbClr val="FF3300"/>
                </a:solidFill>
              </a:rPr>
              <a:t>Las </a:t>
            </a:r>
            <a:r>
              <a:rPr lang="es-CO" b="1" dirty="0">
                <a:solidFill>
                  <a:srgbClr val="FF3300"/>
                </a:solidFill>
              </a:rPr>
              <a:t>lágrimas conmueven.</a:t>
            </a:r>
          </a:p>
        </p:txBody>
      </p:sp>
      <p:pic>
        <p:nvPicPr>
          <p:cNvPr id="8" name="Spirit Of The Flying Eagle - Amerñan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Mis Documentos\IMAGENES\Indio-noche.jpg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16" t="2060" r="2040" b="3528"/>
          <a:stretch>
            <a:fillRect/>
          </a:stretch>
        </p:blipFill>
        <p:spPr bwMode="auto">
          <a:xfrm>
            <a:off x="0" y="0"/>
            <a:ext cx="609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6012160" y="16970"/>
            <a:ext cx="3048000" cy="674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MX" b="1" i="1" dirty="0">
                <a:solidFill>
                  <a:srgbClr val="9999FF"/>
                </a:solidFill>
              </a:rPr>
              <a:t>Cuenta una vieja leyenda de los </a:t>
            </a:r>
            <a:r>
              <a:rPr lang="es-MX" b="1" i="1" dirty="0" smtClean="0">
                <a:solidFill>
                  <a:srgbClr val="9999FF"/>
                </a:solidFill>
              </a:rPr>
              <a:t>nativos americanos, </a:t>
            </a:r>
            <a:r>
              <a:rPr lang="es-MX" b="1" i="1" dirty="0">
                <a:solidFill>
                  <a:srgbClr val="9999FF"/>
                </a:solidFill>
              </a:rPr>
              <a:t>que una vez llegaron hasta la tienda del </a:t>
            </a:r>
            <a:r>
              <a:rPr lang="es-MX" b="1" i="1" dirty="0" smtClean="0">
                <a:solidFill>
                  <a:srgbClr val="9999FF"/>
                </a:solidFill>
              </a:rPr>
              <a:t>hombre medicinal </a:t>
            </a:r>
            <a:r>
              <a:rPr lang="es-MX" b="1" i="1" dirty="0">
                <a:solidFill>
                  <a:srgbClr val="9999FF"/>
                </a:solidFill>
              </a:rPr>
              <a:t>de la tribu, tomados de la mano, </a:t>
            </a:r>
            <a:r>
              <a:rPr lang="es-MX" b="1" i="1" dirty="0" smtClean="0">
                <a:solidFill>
                  <a:srgbClr val="9999FF"/>
                </a:solidFill>
              </a:rPr>
              <a:t>Águila Oso, </a:t>
            </a:r>
            <a:r>
              <a:rPr lang="es-MX" b="1" i="1" dirty="0">
                <a:solidFill>
                  <a:srgbClr val="9999FF"/>
                </a:solidFill>
              </a:rPr>
              <a:t>el más valiente y honorable de los jóvenes guerreros, y </a:t>
            </a:r>
            <a:r>
              <a:rPr lang="es-MX" b="1" i="1" dirty="0" smtClean="0">
                <a:solidFill>
                  <a:srgbClr val="9999FF"/>
                </a:solidFill>
              </a:rPr>
              <a:t>Estrella Azul, </a:t>
            </a:r>
            <a:r>
              <a:rPr lang="es-MX" b="1" i="1" dirty="0">
                <a:solidFill>
                  <a:srgbClr val="9999FF"/>
                </a:solidFill>
              </a:rPr>
              <a:t>la hija del cacique y una de las </a:t>
            </a:r>
            <a:r>
              <a:rPr lang="es-MX" b="1" i="1" dirty="0" smtClean="0">
                <a:solidFill>
                  <a:srgbClr val="9999FF"/>
                </a:solidFill>
              </a:rPr>
              <a:t> mujeres mas bellas </a:t>
            </a:r>
            <a:r>
              <a:rPr lang="es-MX" b="1" i="1" dirty="0">
                <a:solidFill>
                  <a:srgbClr val="9999FF"/>
                </a:solidFill>
              </a:rPr>
              <a:t>de la tribu....</a:t>
            </a:r>
            <a:endParaRPr lang="es-ES" b="1" i="1" dirty="0">
              <a:solidFill>
                <a:srgbClr val="9999FF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Mis Documentos\IMAGENES\India-buho.jpg"/>
          <p:cNvPicPr>
            <a:picLocks noChangeAspect="1" noChangeArrowheads="1"/>
          </p:cNvPicPr>
          <p:nvPr/>
        </p:nvPicPr>
        <p:blipFill>
          <a:blip r:embed="rId2">
            <a:lum bright="6000" contras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7" t="4259" r="4341" b="2829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Mis Documentos\IMAGENES\Indio-model.jpg"/>
          <p:cNvPicPr>
            <a:picLocks noChangeAspect="1" noChangeArrowheads="1"/>
          </p:cNvPicPr>
          <p:nvPr/>
        </p:nvPicPr>
        <p:blipFill>
          <a:blip r:embed="rId3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31" t="4201" r="2570" b="1862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0" y="4191000"/>
            <a:ext cx="9144000" cy="187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s-MX" sz="2000" b="1" i="1" dirty="0" smtClean="0"/>
              <a:t>!Nos amamos</a:t>
            </a:r>
            <a:r>
              <a:rPr lang="es-MX" sz="2000" b="1" i="1" dirty="0"/>
              <a:t>!</a:t>
            </a:r>
            <a:r>
              <a:rPr lang="es-MX" sz="2000" b="1" i="1" dirty="0" smtClean="0"/>
              <a:t>  Dice el joven Guerrero Y </a:t>
            </a:r>
            <a:r>
              <a:rPr lang="es-MX" sz="2000" b="1" i="1" dirty="0"/>
              <a:t>nos vamos a </a:t>
            </a:r>
            <a:r>
              <a:rPr lang="es-MX" sz="2000" b="1" i="1" dirty="0" smtClean="0"/>
              <a:t>casar. dijo </a:t>
            </a:r>
            <a:r>
              <a:rPr lang="es-MX" sz="2000" b="1" i="1" dirty="0"/>
              <a:t>ella.</a:t>
            </a: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s-MX" sz="2000" b="1" i="1" dirty="0"/>
              <a:t>N</a:t>
            </a:r>
            <a:r>
              <a:rPr lang="es-MX" sz="2000" b="1" i="1" dirty="0" smtClean="0"/>
              <a:t>os </a:t>
            </a:r>
            <a:r>
              <a:rPr lang="es-MX" sz="2000" b="1" i="1" dirty="0"/>
              <a:t>queremos tanto que tenemos </a:t>
            </a:r>
            <a:r>
              <a:rPr lang="es-MX" sz="2000" b="1" i="1" dirty="0" smtClean="0"/>
              <a:t>miedo. </a:t>
            </a:r>
            <a:r>
              <a:rPr lang="es-MX" sz="2000" b="1" i="1" dirty="0"/>
              <a:t>Q</a:t>
            </a:r>
            <a:r>
              <a:rPr lang="es-MX" sz="2000" b="1" i="1" dirty="0" smtClean="0"/>
              <a:t>ueremos  </a:t>
            </a:r>
            <a:r>
              <a:rPr lang="es-MX" sz="2000" b="1" i="1" dirty="0"/>
              <a:t>un hechizo, un </a:t>
            </a: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s-MX" sz="2000" b="1" i="1" dirty="0"/>
              <a:t> conjuro, o un </a:t>
            </a:r>
            <a:r>
              <a:rPr lang="es-MX" sz="2000" b="1" i="1" dirty="0" smtClean="0"/>
              <a:t>talismán. </a:t>
            </a:r>
            <a:r>
              <a:rPr lang="es-MX" sz="2000" b="1" i="1" dirty="0"/>
              <a:t>A</a:t>
            </a:r>
            <a:r>
              <a:rPr lang="es-MX" sz="2000" b="1" i="1" dirty="0" smtClean="0"/>
              <a:t>lgo </a:t>
            </a:r>
            <a:r>
              <a:rPr lang="es-MX" sz="2000" b="1" i="1" dirty="0"/>
              <a:t>que nos garantice que podremos estar </a:t>
            </a: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s-MX" sz="2000" b="1" i="1" dirty="0"/>
              <a:t> siempre </a:t>
            </a:r>
            <a:r>
              <a:rPr lang="es-MX" sz="2000" b="1" i="1" dirty="0" smtClean="0"/>
              <a:t>juntos. </a:t>
            </a:r>
            <a:r>
              <a:rPr lang="es-MX" sz="2000" b="1" i="1" dirty="0"/>
              <a:t>Q</a:t>
            </a:r>
            <a:r>
              <a:rPr lang="es-MX" sz="2000" b="1" i="1" dirty="0" smtClean="0"/>
              <a:t>ue </a:t>
            </a:r>
            <a:r>
              <a:rPr lang="es-MX" sz="2000" b="1" i="1" dirty="0"/>
              <a:t>nos asegure que estaremos uno al lado del otro </a:t>
            </a: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s-MX" sz="2000" b="1" i="1" dirty="0"/>
              <a:t> hasta encontrar la </a:t>
            </a:r>
            <a:r>
              <a:rPr lang="es-MX" sz="2000" b="1" i="1" dirty="0" smtClean="0"/>
              <a:t>muerte.</a:t>
            </a:r>
          </a:p>
          <a:p>
            <a:pPr algn="ctr">
              <a:lnSpc>
                <a:spcPct val="55000"/>
              </a:lnSpc>
              <a:spcBef>
                <a:spcPct val="50000"/>
              </a:spcBef>
            </a:pPr>
            <a:r>
              <a:rPr lang="es-MX" sz="2000" b="1" i="1" dirty="0" smtClean="0"/>
              <a:t>Por favor. Preguntaron </a:t>
            </a:r>
            <a:r>
              <a:rPr lang="es-MX" sz="2000" b="1" i="1" dirty="0"/>
              <a:t>– hay algo que podamos hacer?</a:t>
            </a:r>
            <a:endParaRPr lang="es-ES" sz="2000" b="1" i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12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build="p" autoUpdateAnimBg="0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C:\Mis Documentos\IMAGENES\Indio-san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3362" r="3334" b="3336"/>
          <a:stretch>
            <a:fillRect/>
          </a:stretch>
        </p:blipFill>
        <p:spPr bwMode="auto">
          <a:xfrm>
            <a:off x="0" y="0"/>
            <a:ext cx="9144000" cy="694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-114300" y="4876800"/>
            <a:ext cx="93726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b="1" i="1" dirty="0">
                <a:solidFill>
                  <a:schemeClr val="bg1"/>
                </a:solidFill>
              </a:rPr>
              <a:t>El viejo los miró y se emocionó al verlos tan </a:t>
            </a:r>
            <a:r>
              <a:rPr lang="es-MX" b="1" i="1" dirty="0" smtClean="0">
                <a:solidFill>
                  <a:schemeClr val="bg1"/>
                </a:solidFill>
              </a:rPr>
              <a:t>jóvenes</a:t>
            </a:r>
            <a:r>
              <a:rPr lang="es-MX" b="1" i="1" dirty="0">
                <a:solidFill>
                  <a:schemeClr val="bg1"/>
                </a:solidFill>
              </a:rPr>
              <a:t>,</a:t>
            </a:r>
            <a:r>
              <a:rPr lang="es-MX" b="1" i="1" dirty="0" smtClean="0">
                <a:solidFill>
                  <a:schemeClr val="bg1"/>
                </a:solidFill>
              </a:rPr>
              <a:t> </a:t>
            </a:r>
            <a:r>
              <a:rPr lang="es-MX" b="1" i="1" dirty="0">
                <a:solidFill>
                  <a:schemeClr val="bg1"/>
                </a:solidFill>
              </a:rPr>
              <a:t>tan </a:t>
            </a:r>
            <a:r>
              <a:rPr lang="es-MX" b="1" i="1" dirty="0" smtClean="0">
                <a:solidFill>
                  <a:schemeClr val="bg1"/>
                </a:solidFill>
              </a:rPr>
              <a:t>enamorados y </a:t>
            </a:r>
            <a:r>
              <a:rPr lang="es-MX" b="1" i="1" dirty="0">
                <a:solidFill>
                  <a:schemeClr val="bg1"/>
                </a:solidFill>
              </a:rPr>
              <a:t>tan anhelantes esperando su palabra</a:t>
            </a:r>
            <a:r>
              <a:rPr lang="es-MX" b="1" i="1" dirty="0" smtClean="0">
                <a:solidFill>
                  <a:schemeClr val="bg1"/>
                </a:solidFill>
              </a:rPr>
              <a:t>.</a:t>
            </a:r>
            <a:endParaRPr lang="es-MX" b="1" i="1" dirty="0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s-MX" b="1" i="1" dirty="0" smtClean="0">
                <a:solidFill>
                  <a:schemeClr val="bg1"/>
                </a:solidFill>
              </a:rPr>
              <a:t>Si hay algo. </a:t>
            </a:r>
            <a:r>
              <a:rPr lang="es-MX" b="1" i="1" dirty="0">
                <a:solidFill>
                  <a:schemeClr val="bg1"/>
                </a:solidFill>
              </a:rPr>
              <a:t>D</a:t>
            </a:r>
            <a:r>
              <a:rPr lang="es-MX" b="1" i="1" dirty="0" smtClean="0">
                <a:solidFill>
                  <a:schemeClr val="bg1"/>
                </a:solidFill>
              </a:rPr>
              <a:t>ijo </a:t>
            </a:r>
            <a:r>
              <a:rPr lang="es-MX" b="1" i="1" dirty="0">
                <a:solidFill>
                  <a:schemeClr val="bg1"/>
                </a:solidFill>
              </a:rPr>
              <a:t>el </a:t>
            </a:r>
            <a:r>
              <a:rPr lang="es-MX" b="1" i="1" dirty="0" smtClean="0">
                <a:solidFill>
                  <a:schemeClr val="bg1"/>
                </a:solidFill>
              </a:rPr>
              <a:t>viejo, </a:t>
            </a:r>
            <a:r>
              <a:rPr lang="es-MX" b="1" i="1" dirty="0">
                <a:solidFill>
                  <a:schemeClr val="bg1"/>
                </a:solidFill>
              </a:rPr>
              <a:t>pero no </a:t>
            </a:r>
            <a:r>
              <a:rPr lang="es-MX" b="1" i="1" dirty="0" smtClean="0">
                <a:solidFill>
                  <a:schemeClr val="bg1"/>
                </a:solidFill>
              </a:rPr>
              <a:t>sé, es </a:t>
            </a:r>
            <a:r>
              <a:rPr lang="es-MX" b="1" i="1" dirty="0">
                <a:solidFill>
                  <a:schemeClr val="bg1"/>
                </a:solidFill>
              </a:rPr>
              <a:t>una tarea muy difícil y sacrificada</a:t>
            </a:r>
            <a:r>
              <a:rPr lang="es-MX" b="1" i="1" dirty="0" smtClean="0">
                <a:solidFill>
                  <a:schemeClr val="bg1"/>
                </a:solidFill>
              </a:rPr>
              <a:t>.</a:t>
            </a:r>
            <a:endParaRPr lang="es-ES" b="1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3" grpId="0" build="p" autoUpdateAnimBg="0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79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Mis Documentos\IMAGENES\India-águil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4" t="1674" r="1666" b="3348"/>
          <a:stretch>
            <a:fillRect/>
          </a:stretch>
        </p:blipFill>
        <p:spPr bwMode="auto">
          <a:xfrm>
            <a:off x="0" y="1371600"/>
            <a:ext cx="6172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0" y="228600"/>
            <a:ext cx="89154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b="1" i="1" dirty="0" smtClean="0"/>
              <a:t>Estrella Azul. Dijo </a:t>
            </a:r>
            <a:r>
              <a:rPr lang="es-MX" b="1" i="1" dirty="0"/>
              <a:t>el </a:t>
            </a:r>
            <a:r>
              <a:rPr lang="es-MX" b="1" i="1" dirty="0" smtClean="0"/>
              <a:t>viejo, </a:t>
            </a:r>
            <a:r>
              <a:rPr lang="es-MX" b="1" i="1" dirty="0"/>
              <a:t>¿ves el monte al norte de nuestra aldea? Deberás escalarlo sola y sin más armas que una red y tus manos</a:t>
            </a:r>
            <a:r>
              <a:rPr lang="es-MX" b="1" i="1" dirty="0" smtClean="0"/>
              <a:t>.</a:t>
            </a:r>
            <a:endParaRPr lang="es-ES" b="1" i="1" dirty="0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6172200" y="1524000"/>
            <a:ext cx="2667000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b="1" i="1" dirty="0"/>
              <a:t>D</a:t>
            </a:r>
            <a:r>
              <a:rPr lang="es-MX" b="1" i="1" dirty="0" smtClean="0"/>
              <a:t>eberás </a:t>
            </a:r>
            <a:r>
              <a:rPr lang="es-MX" b="1" i="1" dirty="0"/>
              <a:t>cazar el halcón más hermoso y vigoroso del </a:t>
            </a:r>
            <a:r>
              <a:rPr lang="es-MX" b="1" i="1" dirty="0" smtClean="0"/>
              <a:t>monte, si </a:t>
            </a:r>
            <a:r>
              <a:rPr lang="es-MX" b="1" i="1" dirty="0"/>
              <a:t>lo atrapas, deberás traerlo aquí con vida </a:t>
            </a:r>
            <a:r>
              <a:rPr lang="es-MX" b="1" i="1" dirty="0" smtClean="0"/>
              <a:t>al </a:t>
            </a:r>
            <a:r>
              <a:rPr lang="es-MX" b="1" i="1" dirty="0"/>
              <a:t>tercer día después de luna llena</a:t>
            </a:r>
            <a:r>
              <a:rPr lang="es-MX" b="1" i="1" dirty="0" smtClean="0"/>
              <a:t>.</a:t>
            </a:r>
            <a:endParaRPr lang="es-MX" b="1" i="1" dirty="0"/>
          </a:p>
          <a:p>
            <a:pPr>
              <a:spcBef>
                <a:spcPct val="50000"/>
              </a:spcBef>
            </a:pPr>
            <a:r>
              <a:rPr lang="es-MX" b="1" i="1" dirty="0"/>
              <a:t>¿Comprendiste?</a:t>
            </a:r>
            <a:endParaRPr lang="es-ES" b="1" i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98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3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82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300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 autoUpdateAnimBg="0" advAuto="0"/>
      <p:bldP spid="14340" grpId="0" build="p" autoUpdateAnimBg="0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333333"/>
            </a:gs>
            <a:gs pos="100000">
              <a:srgbClr val="CC6600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Mis Documentos\IMAGENES\águila-hombre.jpg"/>
          <p:cNvPicPr>
            <a:picLocks noChangeArrowheads="1"/>
          </p:cNvPicPr>
          <p:nvPr/>
        </p:nvPicPr>
        <p:blipFill>
          <a:blip r:embed="rId2">
            <a:lum bright="18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3" t="2774" r="2773" b="2774"/>
          <a:stretch>
            <a:fillRect/>
          </a:stretch>
        </p:blipFill>
        <p:spPr bwMode="auto">
          <a:xfrm>
            <a:off x="0" y="0"/>
            <a:ext cx="6248400" cy="6858000"/>
          </a:xfrm>
          <a:prstGeom prst="rect">
            <a:avLst/>
          </a:prstGeom>
          <a:gradFill rotWithShape="0">
            <a:gsLst>
              <a:gs pos="0">
                <a:srgbClr val="993300"/>
              </a:gs>
              <a:gs pos="100000">
                <a:srgbClr val="993300">
                  <a:gamma/>
                  <a:tint val="40000"/>
                  <a:invGamma/>
                </a:srgbClr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6248400" y="304800"/>
            <a:ext cx="2362200" cy="6093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2000" b="1" i="1" dirty="0" smtClean="0"/>
              <a:t>Y </a:t>
            </a:r>
            <a:r>
              <a:rPr lang="es-MX" sz="2000" b="1" i="1" dirty="0"/>
              <a:t>tú, </a:t>
            </a:r>
            <a:r>
              <a:rPr lang="es-MX" sz="2000" b="1" i="1" dirty="0" smtClean="0"/>
              <a:t>Águila Oso. </a:t>
            </a:r>
            <a:r>
              <a:rPr lang="es-MX" sz="2000" b="1" i="1" dirty="0"/>
              <a:t>S</a:t>
            </a:r>
            <a:r>
              <a:rPr lang="es-MX" sz="2000" b="1" i="1" dirty="0" smtClean="0"/>
              <a:t>iguió </a:t>
            </a:r>
            <a:r>
              <a:rPr lang="es-MX" sz="2000" b="1" i="1" dirty="0"/>
              <a:t>el </a:t>
            </a:r>
            <a:r>
              <a:rPr lang="es-MX" sz="2000" b="1" i="1" dirty="0" smtClean="0"/>
              <a:t>viejo, </a:t>
            </a:r>
            <a:r>
              <a:rPr lang="es-MX" sz="2000" b="1" i="1" dirty="0"/>
              <a:t>deberás escalar la montaña del </a:t>
            </a:r>
            <a:r>
              <a:rPr lang="es-MX" sz="2000" b="1" i="1" dirty="0" smtClean="0"/>
              <a:t>trueno, cuando </a:t>
            </a:r>
            <a:r>
              <a:rPr lang="es-MX" sz="2000" b="1" i="1" dirty="0"/>
              <a:t>llegues a la cima, encontrarás la más brava de todas las águilas, y solamente con tus manos y una red, deberás atraparla sin heridas y traerla ante mí, </a:t>
            </a:r>
            <a:r>
              <a:rPr lang="es-MX" sz="2000" b="1" i="1" dirty="0" smtClean="0"/>
              <a:t>viva, el </a:t>
            </a:r>
            <a:r>
              <a:rPr lang="es-MX" sz="2000" b="1" i="1" dirty="0"/>
              <a:t>mismo día en que vendrá </a:t>
            </a:r>
            <a:r>
              <a:rPr lang="es-MX" sz="2000" b="1" i="1" dirty="0" smtClean="0"/>
              <a:t> Estrella </a:t>
            </a:r>
            <a:r>
              <a:rPr lang="es-MX" sz="2000" b="1" i="1" dirty="0"/>
              <a:t>Azul</a:t>
            </a:r>
            <a:r>
              <a:rPr lang="es-MX" sz="2000" b="1" i="1" dirty="0" smtClean="0"/>
              <a:t>.</a:t>
            </a:r>
            <a:endParaRPr lang="es-MX" sz="2000" b="1" i="1" dirty="0"/>
          </a:p>
          <a:p>
            <a:pPr>
              <a:spcBef>
                <a:spcPct val="50000"/>
              </a:spcBef>
            </a:pPr>
            <a:r>
              <a:rPr lang="es-MX" sz="2000" b="1" i="1" dirty="0" smtClean="0"/>
              <a:t>!Salgan </a:t>
            </a:r>
            <a:r>
              <a:rPr lang="es-MX" sz="2000" b="1" i="1" dirty="0"/>
              <a:t>ahora!</a:t>
            </a:r>
            <a:endParaRPr lang="es-ES" sz="2000" b="1" i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88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3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build="p" autoUpdateAnimBg="0" advAuto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026" descr="C:\Mis Documentos\IMAGENES\In-amor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7" name="Text Box 1027"/>
          <p:cNvSpPr txBox="1">
            <a:spLocks noChangeArrowheads="1"/>
          </p:cNvSpPr>
          <p:nvPr/>
        </p:nvSpPr>
        <p:spPr bwMode="auto">
          <a:xfrm>
            <a:off x="0" y="5029200"/>
            <a:ext cx="9144000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i="1" dirty="0">
                <a:solidFill>
                  <a:schemeClr val="bg1"/>
                </a:solidFill>
              </a:rPr>
              <a:t>Los jóvenes se abrazaron con </a:t>
            </a:r>
            <a:r>
              <a:rPr lang="es-MX" i="1" dirty="0" smtClean="0">
                <a:solidFill>
                  <a:schemeClr val="bg1"/>
                </a:solidFill>
              </a:rPr>
              <a:t>ternura, prometieron regresar y rencontrarse de nuevo y </a:t>
            </a:r>
            <a:r>
              <a:rPr lang="es-MX" i="1" dirty="0">
                <a:solidFill>
                  <a:schemeClr val="bg1"/>
                </a:solidFill>
              </a:rPr>
              <a:t>partieron a cumplir la misión </a:t>
            </a:r>
            <a:r>
              <a:rPr lang="es-MX" i="1" dirty="0" smtClean="0">
                <a:solidFill>
                  <a:schemeClr val="bg1"/>
                </a:solidFill>
              </a:rPr>
              <a:t>encomendada. </a:t>
            </a:r>
            <a:r>
              <a:rPr lang="es-MX" i="1" dirty="0">
                <a:solidFill>
                  <a:schemeClr val="bg1"/>
                </a:solidFill>
              </a:rPr>
              <a:t>E</a:t>
            </a:r>
            <a:r>
              <a:rPr lang="es-MX" i="1" dirty="0" smtClean="0">
                <a:solidFill>
                  <a:schemeClr val="bg1"/>
                </a:solidFill>
              </a:rPr>
              <a:t>lla </a:t>
            </a:r>
            <a:r>
              <a:rPr lang="es-MX" i="1" dirty="0">
                <a:solidFill>
                  <a:schemeClr val="bg1"/>
                </a:solidFill>
              </a:rPr>
              <a:t>hacia el norte y él hacia el sur</a:t>
            </a:r>
            <a:r>
              <a:rPr lang="es-MX" i="1" dirty="0" smtClean="0">
                <a:solidFill>
                  <a:schemeClr val="bg1"/>
                </a:solidFill>
              </a:rPr>
              <a:t>.</a:t>
            </a:r>
            <a:endParaRPr lang="es-ES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 autoUpdateAnimBg="0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5292080" y="223838"/>
            <a:ext cx="3547120" cy="5816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MX" dirty="0">
                <a:solidFill>
                  <a:srgbClr val="99FF99"/>
                </a:solidFill>
                <a:latin typeface="Arial Black" panose="020B0A04020102020204" pitchFamily="34" charset="0"/>
              </a:rPr>
              <a:t>El día establecido, frente a la tienda del </a:t>
            </a:r>
            <a:r>
              <a:rPr lang="es-MX" dirty="0" smtClean="0">
                <a:solidFill>
                  <a:srgbClr val="99FF99"/>
                </a:solidFill>
                <a:latin typeface="Arial Black" panose="020B0A04020102020204" pitchFamily="34" charset="0"/>
              </a:rPr>
              <a:t>viejo hombre de la medicina, </a:t>
            </a:r>
            <a:r>
              <a:rPr lang="es-MX" dirty="0">
                <a:solidFill>
                  <a:srgbClr val="99FF99"/>
                </a:solidFill>
                <a:latin typeface="Arial Black" panose="020B0A04020102020204" pitchFamily="34" charset="0"/>
              </a:rPr>
              <a:t>los dos jóvenes esperaban con </a:t>
            </a:r>
            <a:r>
              <a:rPr lang="es-MX" dirty="0" smtClean="0">
                <a:solidFill>
                  <a:srgbClr val="99FF99"/>
                </a:solidFill>
                <a:latin typeface="Arial Black" panose="020B0A04020102020204" pitchFamily="34" charset="0"/>
              </a:rPr>
              <a:t>los bolsos </a:t>
            </a:r>
            <a:r>
              <a:rPr lang="es-MX" dirty="0">
                <a:solidFill>
                  <a:srgbClr val="99FF99"/>
                </a:solidFill>
                <a:latin typeface="Arial Black" panose="020B0A04020102020204" pitchFamily="34" charset="0"/>
              </a:rPr>
              <a:t>que contenían las aves solicitadas.</a:t>
            </a:r>
          </a:p>
          <a:p>
            <a:pPr>
              <a:spcBef>
                <a:spcPct val="50000"/>
              </a:spcBef>
            </a:pPr>
            <a:r>
              <a:rPr lang="es-MX" dirty="0">
                <a:solidFill>
                  <a:srgbClr val="99FF99"/>
                </a:solidFill>
                <a:latin typeface="Arial Black" panose="020B0A04020102020204" pitchFamily="34" charset="0"/>
              </a:rPr>
              <a:t>El viejo les pidió que con mucho cuidado las sacaran de </a:t>
            </a:r>
            <a:r>
              <a:rPr lang="es-MX" dirty="0" smtClean="0">
                <a:solidFill>
                  <a:srgbClr val="99FF99"/>
                </a:solidFill>
                <a:latin typeface="Arial Black" panose="020B0A04020102020204" pitchFamily="34" charset="0"/>
              </a:rPr>
              <a:t>los bolsos, eran </a:t>
            </a:r>
            <a:r>
              <a:rPr lang="es-MX" dirty="0">
                <a:solidFill>
                  <a:srgbClr val="99FF99"/>
                </a:solidFill>
                <a:latin typeface="Arial Black" panose="020B0A04020102020204" pitchFamily="34" charset="0"/>
              </a:rPr>
              <a:t>verdaderamente hermosos ejemplares</a:t>
            </a:r>
            <a:r>
              <a:rPr lang="es-MX" dirty="0" smtClean="0">
                <a:solidFill>
                  <a:srgbClr val="99FF99"/>
                </a:solidFill>
                <a:latin typeface="Arial Black" panose="020B0A04020102020204" pitchFamily="34" charset="0"/>
              </a:rPr>
              <a:t>.</a:t>
            </a:r>
            <a:endParaRPr lang="es-ES" dirty="0">
              <a:solidFill>
                <a:srgbClr val="99FF99"/>
              </a:solidFill>
              <a:latin typeface="Arial Black" panose="020B0A040201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"/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build="p" autoUpdateAnimBg="0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0" y="3789040"/>
            <a:ext cx="9144000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80000"/>
              </a:spcBef>
            </a:pPr>
            <a:r>
              <a:rPr lang="es-MX" sz="2000" b="1" dirty="0" smtClean="0">
                <a:solidFill>
                  <a:srgbClr val="A50021"/>
                </a:solidFill>
                <a:latin typeface="Arial Rounded MT Bold" panose="020F0704030504030204" pitchFamily="34" charset="0"/>
              </a:rPr>
              <a:t>Y </a:t>
            </a:r>
            <a:r>
              <a:rPr lang="es-MX" sz="2000" b="1" dirty="0">
                <a:solidFill>
                  <a:srgbClr val="A50021"/>
                </a:solidFill>
                <a:latin typeface="Arial Rounded MT Bold" panose="020F0704030504030204" pitchFamily="34" charset="0"/>
              </a:rPr>
              <a:t>ahora qué  </a:t>
            </a:r>
            <a:r>
              <a:rPr lang="es-MX" sz="2000" b="1" dirty="0" smtClean="0">
                <a:solidFill>
                  <a:srgbClr val="A50021"/>
                </a:solidFill>
                <a:latin typeface="Arial Rounded MT Bold" panose="020F0704030504030204" pitchFamily="34" charset="0"/>
              </a:rPr>
              <a:t>haremos, preguntó </a:t>
            </a:r>
            <a:r>
              <a:rPr lang="es-MX" sz="2000" b="1" dirty="0">
                <a:solidFill>
                  <a:srgbClr val="A50021"/>
                </a:solidFill>
                <a:latin typeface="Arial Rounded MT Bold" panose="020F0704030504030204" pitchFamily="34" charset="0"/>
              </a:rPr>
              <a:t>el </a:t>
            </a:r>
            <a:r>
              <a:rPr lang="es-MX" sz="2000" b="1" dirty="0" smtClean="0">
                <a:solidFill>
                  <a:srgbClr val="A50021"/>
                </a:solidFill>
                <a:latin typeface="Arial Rounded MT Bold" panose="020F0704030504030204" pitchFamily="34" charset="0"/>
              </a:rPr>
              <a:t>joven Guerrero.  </a:t>
            </a:r>
            <a:r>
              <a:rPr lang="es-MX" sz="2000" b="1" dirty="0">
                <a:solidFill>
                  <a:srgbClr val="A50021"/>
                </a:solidFill>
                <a:latin typeface="Arial Rounded MT Bold" panose="020F0704030504030204" pitchFamily="34" charset="0"/>
              </a:rPr>
              <a:t>Los mataremos y beberemos el honor de su </a:t>
            </a:r>
            <a:r>
              <a:rPr lang="es-MX" sz="2000" b="1" dirty="0" smtClean="0">
                <a:solidFill>
                  <a:srgbClr val="A50021"/>
                </a:solidFill>
                <a:latin typeface="Arial Rounded MT Bold" panose="020F0704030504030204" pitchFamily="34" charset="0"/>
              </a:rPr>
              <a:t>sangre? !No!  </a:t>
            </a:r>
            <a:r>
              <a:rPr lang="es-MX" sz="2000" b="1" dirty="0">
                <a:solidFill>
                  <a:srgbClr val="A50021"/>
                </a:solidFill>
                <a:latin typeface="Arial Rounded MT Bold" panose="020F0704030504030204" pitchFamily="34" charset="0"/>
              </a:rPr>
              <a:t>dijo el viejo.</a:t>
            </a:r>
          </a:p>
          <a:p>
            <a:pPr algn="ctr">
              <a:lnSpc>
                <a:spcPct val="80000"/>
              </a:lnSpc>
              <a:spcBef>
                <a:spcPct val="80000"/>
              </a:spcBef>
            </a:pPr>
            <a:r>
              <a:rPr lang="es-MX" sz="2000" b="1" dirty="0" smtClean="0">
                <a:solidFill>
                  <a:srgbClr val="A50021"/>
                </a:solidFill>
                <a:latin typeface="Arial Rounded MT Bold" panose="020F0704030504030204" pitchFamily="34" charset="0"/>
              </a:rPr>
              <a:t>Los </a:t>
            </a:r>
            <a:r>
              <a:rPr lang="es-MX" sz="2000" b="1" dirty="0">
                <a:solidFill>
                  <a:srgbClr val="A50021"/>
                </a:solidFill>
                <a:latin typeface="Arial Rounded MT Bold" panose="020F0704030504030204" pitchFamily="34" charset="0"/>
              </a:rPr>
              <a:t>cocinaremos y comeremos el valor en su </a:t>
            </a:r>
            <a:r>
              <a:rPr lang="es-MX" sz="2000" b="1" dirty="0" smtClean="0">
                <a:solidFill>
                  <a:srgbClr val="A50021"/>
                </a:solidFill>
                <a:latin typeface="Arial Rounded MT Bold" panose="020F0704030504030204" pitchFamily="34" charset="0"/>
              </a:rPr>
              <a:t>carne? propuso la bella </a:t>
            </a:r>
            <a:r>
              <a:rPr lang="es-MX" sz="2000" b="1" dirty="0">
                <a:solidFill>
                  <a:srgbClr val="A50021"/>
                </a:solidFill>
                <a:latin typeface="Arial Rounded MT Bold" panose="020F0704030504030204" pitchFamily="34" charset="0"/>
              </a:rPr>
              <a:t>joven.</a:t>
            </a:r>
          </a:p>
          <a:p>
            <a:pPr algn="ctr">
              <a:lnSpc>
                <a:spcPct val="80000"/>
              </a:lnSpc>
              <a:spcBef>
                <a:spcPct val="80000"/>
              </a:spcBef>
            </a:pPr>
            <a:r>
              <a:rPr lang="es-MX" sz="2000" b="1" dirty="0" smtClean="0">
                <a:solidFill>
                  <a:srgbClr val="A50021"/>
                </a:solidFill>
                <a:latin typeface="Arial Rounded MT Bold" panose="020F0704030504030204" pitchFamily="34" charset="0"/>
              </a:rPr>
              <a:t>!No! repitió </a:t>
            </a:r>
            <a:r>
              <a:rPr lang="es-MX" sz="2000" b="1" dirty="0">
                <a:solidFill>
                  <a:srgbClr val="A50021"/>
                </a:solidFill>
                <a:latin typeface="Arial Rounded MT Bold" panose="020F0704030504030204" pitchFamily="34" charset="0"/>
              </a:rPr>
              <a:t>el viejo. Harán lo que les digo: tomen las aves y átenlas </a:t>
            </a:r>
          </a:p>
          <a:p>
            <a:pPr algn="ctr">
              <a:lnSpc>
                <a:spcPct val="80000"/>
              </a:lnSpc>
              <a:spcBef>
                <a:spcPct val="80000"/>
              </a:spcBef>
            </a:pPr>
            <a:r>
              <a:rPr lang="es-MX" sz="2000" b="1" dirty="0">
                <a:solidFill>
                  <a:srgbClr val="A50021"/>
                </a:solidFill>
                <a:latin typeface="Arial Rounded MT Bold" panose="020F0704030504030204" pitchFamily="34" charset="0"/>
              </a:rPr>
              <a:t>  entre sí por las patas con esta tiras de </a:t>
            </a:r>
            <a:r>
              <a:rPr lang="es-MX" sz="2000" b="1" dirty="0" smtClean="0">
                <a:solidFill>
                  <a:srgbClr val="A50021"/>
                </a:solidFill>
                <a:latin typeface="Arial Rounded MT Bold" panose="020F0704030504030204" pitchFamily="34" charset="0"/>
              </a:rPr>
              <a:t>cuero, cuando </a:t>
            </a:r>
            <a:r>
              <a:rPr lang="es-MX" sz="2000" b="1" dirty="0">
                <a:solidFill>
                  <a:srgbClr val="A50021"/>
                </a:solidFill>
                <a:latin typeface="Arial Rounded MT Bold" panose="020F0704030504030204" pitchFamily="34" charset="0"/>
              </a:rPr>
              <a:t>las hayan</a:t>
            </a:r>
          </a:p>
          <a:p>
            <a:pPr algn="ctr">
              <a:lnSpc>
                <a:spcPct val="80000"/>
              </a:lnSpc>
              <a:spcBef>
                <a:spcPct val="80000"/>
              </a:spcBef>
            </a:pPr>
            <a:r>
              <a:rPr lang="es-MX" sz="2000" b="1" dirty="0">
                <a:solidFill>
                  <a:srgbClr val="A50021"/>
                </a:solidFill>
                <a:latin typeface="Arial Rounded MT Bold" panose="020F0704030504030204" pitchFamily="34" charset="0"/>
              </a:rPr>
              <a:t> anudado, suéltenlas y que vuelen libres...</a:t>
            </a:r>
            <a:endParaRPr lang="es-ES" sz="2000" b="1" dirty="0">
              <a:solidFill>
                <a:srgbClr val="A50021"/>
              </a:solidFill>
              <a:latin typeface="Arial Rounded MT Bold" panose="020F07040305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"/>
                                        <p:tgtEl>
                                          <p:spTgt spid="184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1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300"/>
                                        <p:tgtEl>
                                          <p:spTgt spid="184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6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300"/>
                                        <p:tgtEl>
                                          <p:spTgt spid="184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300"/>
                                        <p:tgtEl>
                                          <p:spTgt spid="184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25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300"/>
                                        <p:tgtEl>
                                          <p:spTgt spid="184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 build="p" autoUpdateAnimBg="0" advAuto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Mis Documentos\IMAGENES\águilas005.jpg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8" t="1389" b="-4167"/>
          <a:stretch>
            <a:fillRect/>
          </a:stretch>
        </p:blipFill>
        <p:spPr bwMode="auto">
          <a:xfrm>
            <a:off x="0" y="533400"/>
            <a:ext cx="5715000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6096000" y="381000"/>
            <a:ext cx="3048000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i="1" dirty="0">
                <a:solidFill>
                  <a:schemeClr val="hlink"/>
                </a:solidFill>
              </a:rPr>
              <a:t>El guerrero y la joven hicieron lo que se les pedía y soltaron </a:t>
            </a:r>
            <a:r>
              <a:rPr lang="es-MX" i="1" dirty="0" smtClean="0">
                <a:solidFill>
                  <a:schemeClr val="hlink"/>
                </a:solidFill>
              </a:rPr>
              <a:t>las aves, el </a:t>
            </a:r>
            <a:r>
              <a:rPr lang="es-MX" i="1" dirty="0">
                <a:solidFill>
                  <a:schemeClr val="hlink"/>
                </a:solidFill>
              </a:rPr>
              <a:t>águila y el halcón intentaron levantar vuelo pero sólo consiguieron revolcarse por </a:t>
            </a:r>
            <a:r>
              <a:rPr lang="es-MX" i="1" dirty="0" smtClean="0">
                <a:solidFill>
                  <a:schemeClr val="hlink"/>
                </a:solidFill>
              </a:rPr>
              <a:t>la tierra. </a:t>
            </a:r>
            <a:r>
              <a:rPr lang="es-MX" i="1" dirty="0">
                <a:solidFill>
                  <a:schemeClr val="hlink"/>
                </a:solidFill>
              </a:rPr>
              <a:t>Unos minutos después, irritadas por la incapacidad, las aves arremetieron a picotazos entre sí hasta lastimarse....</a:t>
            </a:r>
            <a:endParaRPr lang="es-ES" i="1" dirty="0">
              <a:solidFill>
                <a:schemeClr val="hlink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6600"/>
            </a:gs>
            <a:gs pos="100000">
              <a:srgbClr val="FFCC99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Mis Documentos\IMAGENES\Indio-almasgemelas.jpg"/>
          <p:cNvPicPr>
            <a:picLocks noChangeAspect="1" noChangeArrowheads="1"/>
          </p:cNvPicPr>
          <p:nvPr/>
        </p:nvPicPr>
        <p:blipFill>
          <a:blip r:embed="rId2"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0" t="2922" r="2917" b="3163"/>
          <a:stretch>
            <a:fillRect/>
          </a:stretch>
        </p:blipFill>
        <p:spPr bwMode="auto">
          <a:xfrm>
            <a:off x="0" y="1295400"/>
            <a:ext cx="525780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07504" y="188640"/>
            <a:ext cx="891540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i="1" dirty="0"/>
              <a:t>Este es el conjuro</a:t>
            </a:r>
            <a:r>
              <a:rPr lang="es-MX" i="1" dirty="0" smtClean="0"/>
              <a:t>. Menciono el viejo. </a:t>
            </a:r>
            <a:r>
              <a:rPr lang="es-MX" i="1" dirty="0"/>
              <a:t>Jamás olviden lo que </a:t>
            </a:r>
            <a:r>
              <a:rPr lang="es-MX" i="1" dirty="0" smtClean="0"/>
              <a:t>    	han </a:t>
            </a:r>
            <a:r>
              <a:rPr lang="es-MX" i="1" dirty="0"/>
              <a:t>visto...son ustedes como un águila y un halcón</a:t>
            </a:r>
            <a:r>
              <a:rPr lang="es-MX" i="1" dirty="0" smtClean="0"/>
              <a:t>.</a:t>
            </a:r>
            <a:endParaRPr lang="es-ES" i="1" dirty="0"/>
          </a:p>
        </p:txBody>
      </p:sp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5334000" y="1556792"/>
            <a:ext cx="3810000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i="1" dirty="0"/>
              <a:t>S</a:t>
            </a:r>
            <a:r>
              <a:rPr lang="es-MX" i="1" dirty="0" smtClean="0"/>
              <a:t>i </a:t>
            </a:r>
            <a:r>
              <a:rPr lang="es-MX" i="1" dirty="0"/>
              <a:t>se atan el uno al otro, aunque lo hagan por amor, no sólo vivirán arrastrándose...sino que además, tarde o temprano, empezarán a lastimarse el uno al otro</a:t>
            </a:r>
            <a:r>
              <a:rPr lang="es-MX" i="1" dirty="0" smtClean="0"/>
              <a:t>.</a:t>
            </a:r>
            <a:endParaRPr lang="es-MX" i="1" dirty="0"/>
          </a:p>
          <a:p>
            <a:pPr>
              <a:spcBef>
                <a:spcPct val="50000"/>
              </a:spcBef>
            </a:pPr>
            <a:r>
              <a:rPr lang="es-MX" i="1" dirty="0"/>
              <a:t>Si quieren que el amor entre ustedes perdure...</a:t>
            </a:r>
          </a:p>
          <a:p>
            <a:pPr>
              <a:spcBef>
                <a:spcPct val="50000"/>
              </a:spcBef>
            </a:pPr>
            <a:r>
              <a:rPr lang="es-MX" i="1" dirty="0"/>
              <a:t>“Vuelen </a:t>
            </a:r>
            <a:r>
              <a:rPr lang="es-MX" i="1" dirty="0" smtClean="0"/>
              <a:t>juntos, pero </a:t>
            </a:r>
            <a:r>
              <a:rPr lang="es-MX" i="1" dirty="0"/>
              <a:t>jamás atados”.</a:t>
            </a:r>
            <a:endParaRPr lang="es-ES" i="1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3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300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8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300"/>
                                        <p:tgtEl>
                                          <p:spTgt spid="20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12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300"/>
                                        <p:tgtEl>
                                          <p:spTgt spid="20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 autoUpdateAnimBg="0" advAuto="0"/>
      <p:bldP spid="20485" grpId="0" build="p" autoUpdateAnimBg="0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Mis Documentos\IMAGENES\Indios-amo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9" t="3751" r="3751" b="21249"/>
          <a:stretch>
            <a:fillRect/>
          </a:stretch>
        </p:blipFill>
        <p:spPr bwMode="auto">
          <a:xfrm>
            <a:off x="-2177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835696" y="4077072"/>
            <a:ext cx="5379999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dirty="0" smtClean="0">
                <a:solidFill>
                  <a:schemeClr val="accent2"/>
                </a:solidFill>
              </a:rPr>
              <a:t>      </a:t>
            </a:r>
            <a:r>
              <a:rPr lang="es-MX" b="1" dirty="0" smtClean="0">
                <a:solidFill>
                  <a:srgbClr val="FF0000"/>
                </a:solidFill>
              </a:rPr>
              <a:t>Espero lo hayan disfrutado. </a:t>
            </a:r>
          </a:p>
          <a:p>
            <a:r>
              <a:rPr lang="es-MX" b="1" dirty="0" smtClean="0">
                <a:solidFill>
                  <a:srgbClr val="FF0000"/>
                </a:solidFill>
              </a:rPr>
              <a:t>!Un ejemplo de un verdadero amor!</a:t>
            </a:r>
          </a:p>
          <a:p>
            <a:endParaRPr lang="es-MX" b="1" dirty="0">
              <a:solidFill>
                <a:srgbClr val="FF0000"/>
              </a:solidFill>
            </a:endParaRPr>
          </a:p>
          <a:p>
            <a:r>
              <a:rPr lang="es-MX" b="1" dirty="0" smtClean="0">
                <a:solidFill>
                  <a:srgbClr val="FF0000"/>
                </a:solidFill>
              </a:rPr>
              <a:t>Carlos Anel</a:t>
            </a:r>
            <a:r>
              <a:rPr lang="es-MX" dirty="0" smtClean="0">
                <a:solidFill>
                  <a:schemeClr val="accent2"/>
                </a:solidFill>
              </a:rPr>
              <a:t> </a:t>
            </a:r>
            <a:r>
              <a:rPr lang="es-MX" dirty="0" smtClean="0">
                <a:hlinkClick r:id="rId3"/>
              </a:rPr>
              <a:t>canelfree@yahoo.com</a:t>
            </a:r>
            <a:endParaRPr lang="es-MX" dirty="0" smtClean="0"/>
          </a:p>
          <a:p>
            <a:endParaRPr lang="es-E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Click="0" advTm="14000">
        <p:blinds/>
      </p:transition>
    </mc:Choice>
    <mc:Fallback>
      <p:transition spd="slow" advClick="0" advTm="14000">
        <p:blinds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</TotalTime>
  <Words>682</Words>
  <Application>Microsoft Office PowerPoint</Application>
  <PresentationFormat>Presentación en pantalla (4:3)</PresentationFormat>
  <Paragraphs>64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Comic Sans MS</vt:lpstr>
      <vt:lpstr>Script MT Bold</vt:lpstr>
      <vt:lpstr>Arial Black</vt:lpstr>
      <vt:lpstr>Viner Hand ITC</vt:lpstr>
      <vt:lpstr>Times New Roman</vt:lpstr>
      <vt:lpstr>Arial Rounded MT Bold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Casa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 Anel Velez</dc:creator>
  <cp:lastModifiedBy>Carlos Velez</cp:lastModifiedBy>
  <cp:revision>31</cp:revision>
  <dcterms:created xsi:type="dcterms:W3CDTF">2001-11-09T22:42:35Z</dcterms:created>
  <dcterms:modified xsi:type="dcterms:W3CDTF">2014-02-13T22:18:56Z</dcterms:modified>
</cp:coreProperties>
</file>