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9" r:id="rId4"/>
    <p:sldId id="260" r:id="rId5"/>
    <p:sldId id="262" r:id="rId6"/>
    <p:sldId id="263" r:id="rId7"/>
    <p:sldId id="264" r:id="rId8"/>
    <p:sldId id="266" r:id="rId9"/>
    <p:sldId id="258" r:id="rId10"/>
    <p:sldId id="268" r:id="rId11"/>
    <p:sldId id="269" r:id="rId12"/>
  </p:sldIdLst>
  <p:sldSz cx="9144000" cy="6858000" type="screen4x3"/>
  <p:notesSz cx="6858000" cy="9144000"/>
  <p:embeddedFontLst>
    <p:embeddedFont>
      <p:font typeface="Calibri" pitchFamily="34" charset="0"/>
      <p:regular r:id="rId13"/>
      <p:bold r:id="rId14"/>
      <p:italic r:id="rId15"/>
      <p:boldItalic r:id="rId16"/>
    </p:embeddedFont>
    <p:embeddedFont>
      <p:font typeface="Algerian" pitchFamily="82" charset="0"/>
      <p:regular r:id="rId17"/>
    </p:embeddedFont>
    <p:embeddedFont>
      <p:font typeface="Berlin Sans FB Demi" pitchFamily="34" charset="0"/>
      <p:bold r:id="rId18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9nYpB+J7/iMUIchzUdJow==" hashData="kp0xyxaXv0g09XasCHahd3z0vT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BF87-800C-4D38-8C1D-E145235EA726}" type="datetimeFigureOut">
              <a:rPr lang="es-MX" smtClean="0"/>
              <a:pPr/>
              <a:t>06/06/2012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CD57-FCA0-4F36-9BC8-3A60794C8CB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14594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BF87-800C-4D38-8C1D-E145235EA726}" type="datetimeFigureOut">
              <a:rPr lang="es-MX" smtClean="0"/>
              <a:pPr/>
              <a:t>06/06/2012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CD57-FCA0-4F36-9BC8-3A60794C8CB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14594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BF87-800C-4D38-8C1D-E145235EA726}" type="datetimeFigureOut">
              <a:rPr lang="es-MX" smtClean="0"/>
              <a:pPr/>
              <a:t>06/06/2012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CD57-FCA0-4F36-9BC8-3A60794C8CB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14594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BF87-800C-4D38-8C1D-E145235EA726}" type="datetimeFigureOut">
              <a:rPr lang="es-MX" smtClean="0"/>
              <a:pPr/>
              <a:t>06/06/2012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CD57-FCA0-4F36-9BC8-3A60794C8CB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14594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BF87-800C-4D38-8C1D-E145235EA726}" type="datetimeFigureOut">
              <a:rPr lang="es-MX" smtClean="0"/>
              <a:pPr/>
              <a:t>06/06/2012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CD57-FCA0-4F36-9BC8-3A60794C8CB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14594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BF87-800C-4D38-8C1D-E145235EA726}" type="datetimeFigureOut">
              <a:rPr lang="es-MX" smtClean="0"/>
              <a:pPr/>
              <a:t>06/06/2012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CD57-FCA0-4F36-9BC8-3A60794C8CB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14594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BF87-800C-4D38-8C1D-E145235EA726}" type="datetimeFigureOut">
              <a:rPr lang="es-MX" smtClean="0"/>
              <a:pPr/>
              <a:t>06/06/2012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CD57-FCA0-4F36-9BC8-3A60794C8CB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14594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BF87-800C-4D38-8C1D-E145235EA726}" type="datetimeFigureOut">
              <a:rPr lang="es-MX" smtClean="0"/>
              <a:pPr/>
              <a:t>06/06/2012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CD57-FCA0-4F36-9BC8-3A60794C8CB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14594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BF87-800C-4D38-8C1D-E145235EA726}" type="datetimeFigureOut">
              <a:rPr lang="es-MX" smtClean="0"/>
              <a:pPr/>
              <a:t>06/06/2012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CD57-FCA0-4F36-9BC8-3A60794C8CB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14594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BF87-800C-4D38-8C1D-E145235EA726}" type="datetimeFigureOut">
              <a:rPr lang="es-MX" smtClean="0"/>
              <a:pPr/>
              <a:t>06/06/2012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CD57-FCA0-4F36-9BC8-3A60794C8CB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14594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BF87-800C-4D38-8C1D-E145235EA726}" type="datetimeFigureOut">
              <a:rPr lang="es-MX" smtClean="0"/>
              <a:pPr/>
              <a:t>06/06/2012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CD57-FCA0-4F36-9BC8-3A60794C8CB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 advTm="14594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DE96BD-8977-4124-8A51-2A77FA3CF4C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DBF87-800C-4D38-8C1D-E145235EA726}" type="datetimeFigureOut">
              <a:rPr lang="es-MX" smtClean="0"/>
              <a:pPr/>
              <a:t>06/06/2012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8CD57-FCA0-4F36-9BC8-3A60794C8CBD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594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D212EED-F77A-41B7-A7CA-E8B32F2776B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gif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gif"/><Relationship Id="rId4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37.gif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3.gif"/><Relationship Id="rId5" Type="http://schemas.openxmlformats.org/officeDocument/2006/relationships/image" Target="../media/image39.jpeg"/><Relationship Id="rId4" Type="http://schemas.openxmlformats.org/officeDocument/2006/relationships/image" Target="../media/image38.png"/><Relationship Id="rId9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41.gif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42.png"/><Relationship Id="rId5" Type="http://schemas.openxmlformats.org/officeDocument/2006/relationships/image" Target="../media/image1.jpeg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Mis documentos\EL  FANTASMA  DE LA OPERAAAAAAAAAA\t184014-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99992" cy="4697760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Mis documentos\EL  FANTASMA  DE LA OPERAAAAAAAAAA\t184014-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36504" cy="4697760"/>
          </a:xfrm>
          <a:prstGeom prst="rect">
            <a:avLst/>
          </a:prstGeom>
          <a:noFill/>
        </p:spPr>
      </p:pic>
      <p:pic>
        <p:nvPicPr>
          <p:cNvPr id="7" name="Picture 3" descr="C:\Documents and Settings\Administrador\Mis documentos\EL  FANTASMA  DE LA OPERAAAAAAAAAA\t184014-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4653136"/>
          </a:xfrm>
          <a:prstGeom prst="rect">
            <a:avLst/>
          </a:prstGeom>
          <a:noFill/>
        </p:spPr>
      </p:pic>
      <p:pic>
        <p:nvPicPr>
          <p:cNvPr id="8" name="Picture 3" descr="C:\Documents and Settings\Administrador\Mis documentos\EL  FANTASMA  DE LA OPERAAAAAAAAAA\t184014-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7496" y="0"/>
            <a:ext cx="4536504" cy="4653136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Mis documentos\EL  FANTASMA  DE LA OPERAAAAAAAAAA\Nueva carpeta\POTO-the-phantom-of-the-opera-1647694-445-36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645025"/>
            <a:ext cx="2706687" cy="2212975"/>
          </a:xfrm>
          <a:prstGeom prst="rect">
            <a:avLst/>
          </a:prstGeom>
          <a:noFill/>
        </p:spPr>
      </p:pic>
      <p:pic>
        <p:nvPicPr>
          <p:cNvPr id="14" name="Picture 3" descr="C:\Documents and Settings\Administrador\Mis documentos\EL  FANTASMA  DE LA OPERAAAAAAAAAA\Nueva carpeta\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4499992" cy="6858000"/>
          </a:xfrm>
          <a:prstGeom prst="rect">
            <a:avLst/>
          </a:prstGeom>
          <a:noFill/>
        </p:spPr>
      </p:pic>
      <p:pic>
        <p:nvPicPr>
          <p:cNvPr id="15" name="Picture 4" descr="C:\Documents and Settings\Administrador\Mis documentos\EL  FANTASMA  DE LA OPERAAAAAAAAAA\Nueva carpeta\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594">
    <p:fade/>
    <p:sndAc>
      <p:stSnd loop="1">
        <p:snd r:embed="rId2" name="OST El fantasma de la opera 0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7" presetClass="entr" presetSubtype="1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9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9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9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9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istrador\Mis documentos\EL  FANTASMA  DE LA OPERAAAAAAAAAA\royal-opera-house-lond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101" name="Picture 5" descr="C:\Documents and Settings\Administrador\Mis documentos\EL  FANTASMA  DE LA OPERAAAAAAAAAA\Nueva carpeta\img_1803_0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132856"/>
            <a:ext cx="3680847" cy="3312368"/>
          </a:xfrm>
          <a:prstGeom prst="rect">
            <a:avLst/>
          </a:prstGeom>
          <a:noFill/>
        </p:spPr>
      </p:pic>
      <p:pic>
        <p:nvPicPr>
          <p:cNvPr id="4100" name="Picture 4" descr="C:\Documents and Settings\Administrador\Mis documentos\EL  FANTASMA  DE LA OPERAAAAAAAAAA\Nueva carpeta\phanto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988840"/>
            <a:ext cx="4104457" cy="352839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102" name="Picture 6" descr="C:\Documents and Settings\Administrador\Mis documentos\EL  FANTASMA  DE LA OPERAAAAAAAAAA\Nueva carpeta\64869744_4b4c061607_o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771800" y="1772816"/>
            <a:ext cx="3600400" cy="4176464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pic>
        <p:nvPicPr>
          <p:cNvPr id="4103" name="Picture 7" descr="C:\Documents and Settings\Administrador\Mis documentos\EL  FANTASMA  DE LA OPERAAAAAAAAAA\Nueva carpeta\POTO-the-phantom-of-the-opera-1647530-500-33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1628800"/>
            <a:ext cx="3168352" cy="381376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7" descr="C:\Documents and Settings\Administrador\Mis documentos\EL  FANTASMA  DE LA OPERAAAAAAAAAA\Nueva carpeta\POTO-the-phantom-of-the-opera-1647530-500-33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1628800"/>
            <a:ext cx="3168352" cy="388577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04" name="Picture 8" descr="C:\Documents and Settings\Administrador\Mis documentos\EL  FANTASMA  DE LA OPERAAAAAAAAAA\Nueva carpeta\fantasma2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1844824"/>
            <a:ext cx="2997200" cy="34798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05" name="Picture 9" descr="C:\Documents and Settings\Administrador\Mis documentos\EL  FANTASMA  DE LA OPERAAAAAAAAAA\Nueva carpeta\POTO-the-phantom-of-the-opera-1647615-274-40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9752" y="1844824"/>
            <a:ext cx="4104456" cy="3537173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5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4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5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6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1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52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0"/>
                            </p:stCondLst>
                            <p:childTnLst>
                              <p:par>
                                <p:cTn id="6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Mis documentos\EL  FANTASMA  DE LA OPERAAAAAAAAAA\34014029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203848" y="764704"/>
            <a:ext cx="2874264" cy="42672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razón"/>
          <p:cNvSpPr/>
          <p:nvPr/>
        </p:nvSpPr>
        <p:spPr>
          <a:xfrm>
            <a:off x="467544" y="548680"/>
            <a:ext cx="3024336" cy="4608512"/>
          </a:xfrm>
          <a:prstGeom prst="heart">
            <a:avLst/>
          </a:prstGeom>
          <a:blipFill dpi="0" rotWithShape="1">
            <a:blip r:embed="rId3" cstate="print">
              <a:alphaModFix amt="45000"/>
            </a:blip>
            <a:srcRect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" name="5 Corazón"/>
          <p:cNvSpPr/>
          <p:nvPr/>
        </p:nvSpPr>
        <p:spPr>
          <a:xfrm>
            <a:off x="5940152" y="404664"/>
            <a:ext cx="3024336" cy="4464496"/>
          </a:xfrm>
          <a:prstGeom prst="heart">
            <a:avLst/>
          </a:prstGeom>
          <a:blipFill dpi="0" rotWithShape="1">
            <a:blip r:embed="rId3" cstate="print">
              <a:alphaModFix amt="45000"/>
            </a:blip>
            <a:srcRect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" name="6 Corazón"/>
          <p:cNvSpPr/>
          <p:nvPr/>
        </p:nvSpPr>
        <p:spPr>
          <a:xfrm>
            <a:off x="3419872" y="3068960"/>
            <a:ext cx="2664296" cy="3789040"/>
          </a:xfrm>
          <a:prstGeom prst="heart">
            <a:avLst/>
          </a:prstGeom>
          <a:blipFill dpi="0" rotWithShape="1">
            <a:blip r:embed="rId3" cstate="print">
              <a:alphaModFix amt="45000"/>
            </a:blip>
            <a:srcRect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123" name="Picture 3" descr="C:\Documents and Settings\Administrador\Mis documentos\EL  FANTASMA  DE LA OPERAAAAAAAAAA\Fantasmadelaopera1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547664" y="7245424"/>
            <a:ext cx="5841172" cy="630932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softEdge rad="635000"/>
          </a:effectLst>
        </p:spPr>
      </p:pic>
      <p:pic>
        <p:nvPicPr>
          <p:cNvPr id="5124" name="Picture 4" descr="C:\Documents and Settings\Administrador\Mis documentos\EL  FANTASMA  DE LA OPERAAAAAAAAAA\Phantom-Wallpaper-RESIZED-the-phantom-of-the-opera-4955982-800-600.jp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4" descr="C:\Documents and Settings\Administrador\Mis documentos\EL  FANTASMA  DE LA OPERAAAAAAAAAA\Phantom-Wallpaper-RESIZED-the-phantom-of-the-opera-4955982-800-6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5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3" presetClass="entr" presetSubtype="16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0"/>
                            </p:stCondLst>
                            <p:childTnLst>
                              <p:par>
                                <p:cTn id="5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0"/>
                            </p:stCondLst>
                            <p:childTnLst>
                              <p:par>
                                <p:cTn id="60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0" presetClass="exit" presetSubtype="0" repeatCount="200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Mis documentos\EL  FANTASMA  DE LA OPERAAAAAAAAAA\POTO-the-phantom-of-the-opera-1647694-445-3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04339"/>
          </a:xfrm>
          <a:prstGeom prst="rect">
            <a:avLst/>
          </a:prstGeom>
          <a:noFill/>
        </p:spPr>
      </p:pic>
      <p:pic>
        <p:nvPicPr>
          <p:cNvPr id="6148" name="Picture 4" descr="C:\Documents and Settings\Administrador\Mis documentos\EL  FANTASMA  DE LA OPERAAAAAAAAAA\fantasma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385" y="0"/>
            <a:ext cx="9159385" cy="6858000"/>
          </a:xfrm>
          <a:prstGeom prst="rect">
            <a:avLst/>
          </a:prstGeom>
          <a:noFill/>
        </p:spPr>
      </p:pic>
      <p:pic>
        <p:nvPicPr>
          <p:cNvPr id="6150" name="Picture 6" descr="C:\Documents and Settings\Administrador\Mis documentos\EL  FANTASMA  DE LA OPERAAAAAAAAAA\fantasma_oper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-46484"/>
            <a:ext cx="7020272" cy="690448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5" descr="C:\Documents and Settings\Administrador\Mis documentos\EL  FANTASMA  DE LA OPERAAAAAAAAAA\Animación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3059832" y="2492896"/>
            <a:ext cx="2615108" cy="18383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51" name="Picture 7" descr="C:\Documents and Settings\Administrador\Mis documentos\EL  FANTASMA  DE LA OPERAAAAAAAAAA\Nueva carpeta\FAntasma de la opera.png"/>
          <p:cNvPicPr>
            <a:picLocks noChangeAspect="1" noChangeArrowheads="1"/>
          </p:cNvPicPr>
          <p:nvPr/>
        </p:nvPicPr>
        <p:blipFill>
          <a:blip r:embed="rId6" cstate="print">
            <a:lum bright="-77000" contrast="-81000"/>
          </a:blip>
          <a:srcRect/>
          <a:stretch>
            <a:fillRect/>
          </a:stretch>
        </p:blipFill>
        <p:spPr bwMode="auto">
          <a:xfrm>
            <a:off x="6444208" y="0"/>
            <a:ext cx="2503448" cy="2897799"/>
          </a:xfrm>
          <a:prstGeom prst="rect">
            <a:avLst/>
          </a:prstGeom>
          <a:noFill/>
        </p:spPr>
      </p:pic>
      <p:pic>
        <p:nvPicPr>
          <p:cNvPr id="6152" name="Picture 8" descr="C:\Documents and Settings\Administrador\Mis documentos\EL  FANTASMA  DE LA OPERAAAAAAAAAA\POTO-the-phantom-of-the-opera-1647590-343-5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252536" y="0"/>
            <a:ext cx="4655341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53" name="Picture 9" descr="C:\Documents and Settings\Administrador\Mis documentos\EL  FANTASMA  DE LA OPERAAAAAAAAAA\Nueva carpeta\POTO-the-phantom-of-the-opera-1647630-290-19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188640"/>
            <a:ext cx="2108200" cy="24384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55" name="Picture 11" descr="C:\Documents and Settings\Administrador\Mis documentos\EL  FANTASMA  DE LA OPERAAAAAAAAAA\Nueva carpeta\POTO-the-phantom-of-the-opera-1647635-476-25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4048" y="2686075"/>
            <a:ext cx="4139952" cy="417192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5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repeatCount="200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14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2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38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 tmFilter="0, 0; .2, .5; .8, .5; 1, 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0" autoRev="1" fill="hold"/>
                                        <p:tgtEl>
                                          <p:spTgt spid="61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0"/>
                            </p:stCondLst>
                            <p:childTnLst>
                              <p:par>
                                <p:cTn id="5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Administrador\Mis documentos\EL  FANTASMA  DE LA OPERAAAAAAAAAA\POTO-the-phantom-of-the-opera-1647611-700-4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2" name="Picture 4" descr="C:\Documents and Settings\Administrador\Mis documentos\EL  FANTASMA  DE LA OPERAAAAAAAAAA\POTO-the-phantom-of-the-opera-1647611-700-4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C:\Documents and Settings\Administrador\Mis documentos\EL  FANTASMA  DE LA OPERAAAAAAAAAA\POTO-the-phantom-of-the-opera-1647575-343-500.jpg"/>
          <p:cNvPicPr>
            <a:picLocks noChangeAspect="1" noChangeArrowheads="1"/>
          </p:cNvPicPr>
          <p:nvPr/>
        </p:nvPicPr>
        <p:blipFill>
          <a:blip r:embed="rId3" cstate="print"/>
          <a:srcRect l="4384" r="7938"/>
          <a:stretch>
            <a:fillRect/>
          </a:stretch>
        </p:blipFill>
        <p:spPr bwMode="auto">
          <a:xfrm>
            <a:off x="4860032" y="1700808"/>
            <a:ext cx="2880320" cy="478802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171" name="Picture 3" descr="C:\Documents and Settings\Administrador\Mis documentos\EL  FANTASMA  DE LA OPERAAAAAAAAAA\POTO-the-phantom-of-the-opera-1647636-445-302.jpg"/>
          <p:cNvPicPr>
            <a:picLocks noChangeAspect="1" noChangeArrowheads="1"/>
          </p:cNvPicPr>
          <p:nvPr/>
        </p:nvPicPr>
        <p:blipFill>
          <a:blip r:embed="rId4" cstate="print"/>
          <a:srcRect l="35708" r="29938"/>
          <a:stretch>
            <a:fillRect/>
          </a:stretch>
        </p:blipFill>
        <p:spPr bwMode="auto">
          <a:xfrm flipH="1">
            <a:off x="1763688" y="2105472"/>
            <a:ext cx="2193474" cy="475252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5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7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250" autoRev="1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9" dur="250" autoRev="1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9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40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50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677 -0.00393 L -0.21111 -0.00393 " pathEditMode="relative" rAng="0" ptsTypes="AA">
                                      <p:cBhvr>
                                        <p:cTn id="6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dministrador\Mis documentos\EL  FANTASMA  DE LA OPERAAAAAAAAAA\POTO-the-phantom-of-the-opera-1647596-290-193.jpg"/>
          <p:cNvPicPr>
            <a:picLocks noChangeAspect="1" noChangeArrowheads="1"/>
          </p:cNvPicPr>
          <p:nvPr/>
        </p:nvPicPr>
        <p:blipFill>
          <a:blip r:embed="rId2" cstate="print">
            <a:lum bright="-19000"/>
          </a:blip>
          <a:srcRect/>
          <a:stretch>
            <a:fillRect/>
          </a:stretch>
        </p:blipFill>
        <p:spPr bwMode="auto">
          <a:xfrm>
            <a:off x="0" y="0"/>
            <a:ext cx="915573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194" name="Picture 2" descr="C:\Documents and Settings\Administrador\Mis documentos\EL  FANTASMA  DE LA OPERAAAAAAAAAA\POTO-the-phantom-of-the-opera-1647596-290-193.jpg"/>
          <p:cNvPicPr>
            <a:picLocks noChangeAspect="1" noChangeArrowheads="1"/>
          </p:cNvPicPr>
          <p:nvPr/>
        </p:nvPicPr>
        <p:blipFill>
          <a:blip r:embed="rId2" cstate="print">
            <a:lum bright="-19000"/>
          </a:blip>
          <a:srcRect/>
          <a:stretch>
            <a:fillRect/>
          </a:stretch>
        </p:blipFill>
        <p:spPr bwMode="auto">
          <a:xfrm>
            <a:off x="-11730" y="0"/>
            <a:ext cx="915573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196" name="Picture 4" descr="C:\Documents and Settings\Administrador\Mis documentos\EL  FANTASMA  DE LA OPERAAAAAAAAAA\POTO-the-phantom-of-the-opera-1647461-700-473.jpg"/>
          <p:cNvPicPr>
            <a:picLocks noChangeAspect="1" noChangeArrowheads="1"/>
          </p:cNvPicPr>
          <p:nvPr/>
        </p:nvPicPr>
        <p:blipFill>
          <a:blip r:embed="rId3" cstate="print"/>
          <a:srcRect l="26375" r="15350"/>
          <a:stretch>
            <a:fillRect/>
          </a:stretch>
        </p:blipFill>
        <p:spPr bwMode="auto">
          <a:xfrm flipH="1">
            <a:off x="-252536" y="0"/>
            <a:ext cx="5328592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pic>
        <p:nvPicPr>
          <p:cNvPr id="1026" name="Picture 2" descr="C:\Documents and Settings\Administrador\Mis documentos\EL  FANTASMA  DE LA OPERAAAAAAAAAA\Nueva carpeta\cdc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4879" y="0"/>
            <a:ext cx="916888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EL  FANTASMA  DE LA OPERAAAAAAAAAA\Nueva carpeta\Nueva carpeta\Imagen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56672" y="0"/>
            <a:ext cx="9200671" cy="6858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EL  FANTASMA  DE LA OPERAAAAAAAAAA\POTO-the-phantom-of-the-opera-1647477-453-3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46961" y="0"/>
            <a:ext cx="9190961" cy="68580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Mis documentos\EL  FANTASMA  DE LA OPERAAAAAAAAAA\Nueva carpeta\Nueva carpeta\T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92410" y="0"/>
            <a:ext cx="923641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5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7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7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50" presetClass="exit" presetSubtype="0" repeatCount="200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0"/>
                            </p:stCondLst>
                            <p:childTnLst>
                              <p:par>
                                <p:cTn id="26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6" dur="1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47" dur="1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1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Mis documentos\EL  FANTASMA  DE LA OPERAAAAAAAAAA\POTO-the-phantom-of-the-opera-1647321-700-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Documents and Settings\Administrador\Mis documentos\EL  FANTASMA  DE LA OPERAAAAAAAAAA\Phantom-Wallpaper-the-phantom-of-the-opera-3936938-1024-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Documents and Settings\Administrador\Mis documentos\EL  FANTASMA  DE LA OPERAAAAAAAAAA\1138927444_enrywotton.jpg"/>
          <p:cNvPicPr>
            <a:picLocks noChangeAspect="1" noChangeArrowheads="1"/>
          </p:cNvPicPr>
          <p:nvPr/>
        </p:nvPicPr>
        <p:blipFill>
          <a:blip r:embed="rId4" cstate="print">
            <a:lum bright="11000" contrast="4000"/>
          </a:blip>
          <a:srcRect/>
          <a:stretch>
            <a:fillRect/>
          </a:stretch>
        </p:blipFill>
        <p:spPr bwMode="auto">
          <a:xfrm>
            <a:off x="6372200" y="0"/>
            <a:ext cx="2232248" cy="339939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</p:cSld>
  <p:clrMapOvr>
    <a:masterClrMapping/>
  </p:clrMapOvr>
  <p:transition advTm="145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619672" y="0"/>
            <a:ext cx="5184576" cy="5301208"/>
          </a:xfrm>
          <a:prstGeom prst="rect">
            <a:avLst/>
          </a:prstGeom>
          <a:blipFill dpi="0" rotWithShape="1">
            <a:blip r:embed="rId3" cstate="print">
              <a:alphaModFix amt="54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3074" name="Picture 2" descr="C:\Documents and Settings\Administrador\Mis documentos\EL  FANTASMA  DE LA OPERAAAAAAAAAA\Nueva carpeta\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869160"/>
            <a:ext cx="9144000" cy="1988840"/>
          </a:xfrm>
          <a:prstGeom prst="rect">
            <a:avLst/>
          </a:prstGeom>
          <a:noFill/>
        </p:spPr>
      </p:pic>
      <p:pic>
        <p:nvPicPr>
          <p:cNvPr id="3" name="Picture 3" descr="C:\Documents and Settings\Administrador\Mis documentos\EL  FANTASMA  DE LA OPERAAAAAAAAAA\POTO-the-phantom-of-the-opera-1647624-434-646.jpg"/>
          <p:cNvPicPr>
            <a:picLocks noChangeAspect="1" noChangeArrowheads="1"/>
          </p:cNvPicPr>
          <p:nvPr/>
        </p:nvPicPr>
        <p:blipFill>
          <a:blip r:embed="rId5" cstate="print"/>
          <a:srcRect t="8192" b="15741"/>
          <a:stretch>
            <a:fillRect/>
          </a:stretch>
        </p:blipFill>
        <p:spPr bwMode="auto">
          <a:xfrm>
            <a:off x="2339752" y="692696"/>
            <a:ext cx="4133850" cy="468052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" name="Picture 2" descr="C:\Documents and Settings\Administrador\Mis documentos\EL  FANTASMA  DE LA OPERAAAAAAAAAA\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0"/>
            <a:ext cx="6480720" cy="475252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5" name="Picture 3" descr="C:\Documents and Settings\Administrador\Mis documentos\EL  FANTASMA  DE LA OPERAAAAAAAAAA\Nueva carpeta\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499992" cy="5373215"/>
          </a:xfrm>
          <a:prstGeom prst="rect">
            <a:avLst/>
          </a:prstGeom>
          <a:noFill/>
        </p:spPr>
      </p:pic>
      <p:pic>
        <p:nvPicPr>
          <p:cNvPr id="3076" name="Picture 4" descr="C:\Documents and Settings\Administrador\Mis documentos\EL  FANTASMA  DE LA OPERAAAAAAAAAA\Nueva carpeta\b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0"/>
            <a:ext cx="4644008" cy="5373216"/>
          </a:xfrm>
          <a:prstGeom prst="rect">
            <a:avLst/>
          </a:prstGeom>
          <a:noFill/>
        </p:spPr>
      </p:pic>
      <p:pic>
        <p:nvPicPr>
          <p:cNvPr id="3079" name="Picture 7" descr="C:\Documents and Settings\Administrador\Mis documentos\EL  FANTASMA  DE LA OPERAAAAAAAAAA\Nueva carpeta\POTO-the-phantom-of-the-opera-1647645-412-600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41963" y="2843213"/>
            <a:ext cx="3602037" cy="4014787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45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1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1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xit" presetSubtype="0" repeatCount="indefinite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5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Mis documentos\EL  FANTASMA  DE LA OPERAAAAAAAAAA\Nueva carpeta\Nueva carpeta\Animación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229200"/>
          </a:xfrm>
          <a:prstGeom prst="rect">
            <a:avLst/>
          </a:prstGeom>
          <a:noFill/>
        </p:spPr>
      </p:pic>
      <p:pic>
        <p:nvPicPr>
          <p:cNvPr id="3" name="Picture 2" descr="C:\Documents and Settings\Administrador\Mis documentos\EL  FANTASMA  DE LA OPERAAAAAAAAAA\Nueva carpeta\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869160"/>
            <a:ext cx="9144000" cy="1988840"/>
          </a:xfrm>
          <a:prstGeom prst="rect">
            <a:avLst/>
          </a:prstGeom>
          <a:noFill/>
        </p:spPr>
      </p:pic>
      <p:pic>
        <p:nvPicPr>
          <p:cNvPr id="4" name="Picture 3" descr="C:\Documents and Settings\Administrador\Mis documentos\EL  FANTASMA  DE LA OPERAAAAAAAAAA\t184014-0.jpg"/>
          <p:cNvPicPr>
            <a:picLocks noChangeAspect="1" noChangeArrowheads="1"/>
          </p:cNvPicPr>
          <p:nvPr/>
        </p:nvPicPr>
        <p:blipFill>
          <a:blip r:embed="rId5" cstate="print"/>
          <a:srcRect l="17523" t="7017" r="3626" b="7018"/>
          <a:stretch>
            <a:fillRect/>
          </a:stretch>
        </p:blipFill>
        <p:spPr bwMode="auto">
          <a:xfrm>
            <a:off x="3059832" y="0"/>
            <a:ext cx="2376264" cy="2092153"/>
          </a:xfrm>
          <a:prstGeom prst="rect">
            <a:avLst/>
          </a:prstGeom>
          <a:noFill/>
          <a:scene3d>
            <a:camera prst="isometricTopUp"/>
            <a:lightRig rig="threePt" dir="t"/>
          </a:scene3d>
        </p:spPr>
      </p:pic>
      <p:pic>
        <p:nvPicPr>
          <p:cNvPr id="5" name="Picture 5" descr="C:\Documents and Settings\Administrador\Mis documentos\EL  FANTASMA  DE LA OPERAAAAAAAAAA\Nueva carpeta\Nueva carpeta\aaaa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1988840"/>
            <a:ext cx="3387210" cy="4705063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619672" y="2348880"/>
            <a:ext cx="568863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atin typeface="Algerian" pitchFamily="82" charset="0"/>
              </a:rPr>
              <a:t>Sin lucro</a:t>
            </a:r>
          </a:p>
          <a:p>
            <a:pPr algn="ctr"/>
            <a:endParaRPr lang="es-ES" sz="2800" dirty="0" smtClean="0">
              <a:latin typeface="Algerian" pitchFamily="82" charset="0"/>
            </a:endParaRPr>
          </a:p>
          <a:p>
            <a:pPr algn="ctr"/>
            <a:r>
              <a:rPr lang="es-ES" sz="2800" dirty="0" smtClean="0">
                <a:latin typeface="Algerian" pitchFamily="82" charset="0"/>
              </a:rPr>
              <a:t>Imágenes de la  red</a:t>
            </a:r>
          </a:p>
          <a:p>
            <a:pPr algn="ctr"/>
            <a:endParaRPr lang="es-ES" sz="2800" dirty="0" smtClean="0">
              <a:latin typeface="Algerian" pitchFamily="82" charset="0"/>
            </a:endParaRPr>
          </a:p>
          <a:p>
            <a:pPr algn="ctr"/>
            <a:r>
              <a:rPr lang="es-ES" sz="2800" dirty="0" smtClean="0">
                <a:latin typeface="Algerian" pitchFamily="82" charset="0"/>
              </a:rPr>
              <a:t>Presentación</a:t>
            </a:r>
          </a:p>
          <a:p>
            <a:pPr algn="ctr"/>
            <a:endParaRPr lang="es-ES" sz="2800" dirty="0" smtClean="0">
              <a:latin typeface="Algerian" pitchFamily="82" charset="0"/>
            </a:endParaRPr>
          </a:p>
          <a:p>
            <a:pPr algn="ctr"/>
            <a:r>
              <a:rPr lang="es-ES" sz="2800" dirty="0" smtClean="0">
                <a:latin typeface="Algerian" pitchFamily="82" charset="0"/>
              </a:rPr>
              <a:t>Yuls</a:t>
            </a:r>
            <a:endParaRPr lang="es-MX" sz="2800" dirty="0">
              <a:latin typeface="Algerian" pitchFamily="82" charset="0"/>
            </a:endParaRPr>
          </a:p>
        </p:txBody>
      </p:sp>
      <p:pic>
        <p:nvPicPr>
          <p:cNvPr id="7" name="Picture 3" descr="C:\Documents and Settings\Administrador\Mis documentos\EL  FANTASMA  DE LA OPERAAAAAAAAAA\Nueva carpeta\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8" name="Picture 4" descr="C:\Documents and Settings\Administrador\Mis documentos\EL  FANTASMA  DE LA OPERAAAAAAAAAA\Nueva carpeta\b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4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732</TotalTime>
  <Words>68</Words>
  <Application>Microsoft Office PowerPoint</Application>
  <PresentationFormat>Presentación en pantalla (4:3)</PresentationFormat>
  <Paragraphs>35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Arial</vt:lpstr>
      <vt:lpstr>Calibri</vt:lpstr>
      <vt:lpstr>Algerian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Yuls</dc:creator>
  <cp:lastModifiedBy>Yuls</cp:lastModifiedBy>
  <cp:revision>183</cp:revision>
  <dcterms:created xsi:type="dcterms:W3CDTF">2012-06-04T22:09:43Z</dcterms:created>
  <dcterms:modified xsi:type="dcterms:W3CDTF">2012-06-06T18:24:53Z</dcterms:modified>
</cp:coreProperties>
</file>