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GP4hA3BnYWD6ht555LL5A==" hashData="Rre3ThVJvf+Gv/UG36Bid52hnf8lQwT/d48EHvSzdO90JoJgOmselVGQhKIt/VoExDxZTXqsw3Lz/YiHWQe/U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3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2FBAB2-8D7D-4D7A-9883-9C1B2474D8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D589EE2-2F7A-466E-8477-C6965B128D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DA85503-B9E1-4411-8972-97F834B9C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187B-51CF-4FED-A6CA-505E2BD28CBF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5EC7951-6F19-4316-8084-109FD2FFC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CA92ABD-F975-4778-AA07-48C680B1B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F364-0B1E-48D5-8356-F515C8D48D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4361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F9B503-D5BF-4069-8A59-1DE8AD58C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D13AA02-E071-4E0B-A49D-14D13E9972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792921-5146-432E-9E60-3DB6D0977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187B-51CF-4FED-A6CA-505E2BD28CBF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355FB6-0670-42F0-AE56-A7B19DDFB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19132CA-48D6-41BE-A93C-BE5BBF024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F364-0B1E-48D5-8356-F515C8D48D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0293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70A0DB-EFE5-4AF6-BB75-0A2232CBB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865D5CE-3556-4076-8306-8B7B191F74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B0C90EF-D179-4796-B9CC-1F2F98199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187B-51CF-4FED-A6CA-505E2BD28CBF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558724F-250F-4CF0-9579-79CC3DCD6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7F95DD3-4CD1-4410-A546-2BB2E7BAD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F364-0B1E-48D5-8356-F515C8D48D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6737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E534A8-F4E5-46AD-87FE-C282441E9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E29753E-858D-4C84-8237-1FD1D02B7B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5DD39B4-E67A-44BD-B9DB-F41CF9B4A8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8146E30-60EF-4435-A490-F7CD07EB1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187B-51CF-4FED-A6CA-505E2BD28CBF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2E06AC9-188F-401D-8C33-DC6B3B0C7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D7FC4C9-2054-4F62-9A55-EDD556268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F364-0B1E-48D5-8356-F515C8D48D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4309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EF4D03-40A0-489C-81E8-5B3139925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967A367-FEE9-4B0F-A723-EBC3AA5C2F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4D879C9-B103-464E-AECD-FCFF5A91DD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4CF374F-0E6F-411F-A364-EC761A7193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E0F76E8-6CA4-44EF-B1FF-AE282E4E80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43F37D8-74BA-4423-9ABF-774F10960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187B-51CF-4FED-A6CA-505E2BD28CBF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DC64EF0-F3AC-496E-888A-7E8567DD6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50945F0-4B68-4419-9389-9267060A2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F364-0B1E-48D5-8356-F515C8D48D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0449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AE0DE6-9DDD-4929-A2D1-BED0BDE77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5563B50-00C2-4D8B-9984-F34DCE60B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187B-51CF-4FED-A6CA-505E2BD28CBF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961CBBD-0CAE-4231-9D87-6205B6D51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38041F6-EE44-423F-9D1A-6D0AD4CB9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F364-0B1E-48D5-8356-F515C8D48D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4971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782F9F2-F873-4F34-8077-95C1F2BC4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187B-51CF-4FED-A6CA-505E2BD28CBF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BFEC5E3-15EA-4EB9-9E50-9CA96C639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BB0321A-A41E-49F0-9E09-B7FC8B9B6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F364-0B1E-48D5-8356-F515C8D48D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3124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CB4C1C-5005-4E1D-A6F5-F55205F70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D4A8A6-F4F0-4827-8584-33780826ED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9A3FF04-20AA-4435-ABD4-46FA5D793F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AF64234-06CF-4021-A429-4DB5721EC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187B-51CF-4FED-A6CA-505E2BD28CBF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3A30D6A-A159-400F-997C-74F9F243B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84FBD47-045A-43C7-81AB-3A73F51A2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F364-0B1E-48D5-8356-F515C8D48D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0980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42A32F-A6AD-4858-8D82-16093475B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B192AF0-E930-4383-8583-4AF2215BB5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6B4FF9D-B4BF-4F0E-A5FD-38DC0E2F91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595CB2E-845C-4D89-ACB3-A8F94CF03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187B-51CF-4FED-A6CA-505E2BD28CBF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2D424D3-3F80-48C1-B322-1C9864CAA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3E1D429-DB96-4974-8693-D5280BE56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F364-0B1E-48D5-8356-F515C8D48D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8352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897B03-6A2C-456D-BACD-256ADE5A5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81565A8-CE4A-4C0D-861E-F8ED5653FD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719374-5A56-4390-B1C3-2E0AF3BEA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187B-51CF-4FED-A6CA-505E2BD28CBF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9428B26-C8B7-425F-9720-1AE69B079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C4ECB7-3999-4199-AB90-5BE5FF4A7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F364-0B1E-48D5-8356-F515C8D48D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853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BC0C158-BC14-4903-8CCB-348C3C11A4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8F4CD19-4682-42CA-927A-E9EA812E1F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E8EA0F-8080-4708-9E85-F01000C28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187B-51CF-4FED-A6CA-505E2BD28CBF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50A2725-E6C3-4BB1-8066-8026F32BE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CBBFC67-6D87-4777-9910-433258D90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F364-0B1E-48D5-8356-F515C8D48D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4835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CA76D4-51E4-D6F1-6733-F4DEB87687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0D72C6F-369F-E2E4-0538-C599472C12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974F2C-33B4-242A-51CD-E45E4D598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28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6B87AD1-B540-4B20-8D3D-1366341E9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87FBEEA-460C-4A60-AB06-001028BD30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470C785-3308-45F4-BDC4-3CDFC3B207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1D187B-51CF-4FED-A6CA-505E2BD28CBF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23951B-3132-4D05-95BD-2BFC4B1B73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E3971C5-AFCB-4BDC-B6ED-6D07C881CE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9F364-0B1E-48D5-8356-F515C8D48D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9758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F3627DED-CBF4-EC08-CC96-8D8A8C22F3C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23297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e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11" Type="http://schemas.openxmlformats.org/officeDocument/2006/relationships/image" Target="../media/image8.gif"/><Relationship Id="rId5" Type="http://schemas.openxmlformats.org/officeDocument/2006/relationships/image" Target="../media/image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n 26">
            <a:extLst>
              <a:ext uri="{FF2B5EF4-FFF2-40B4-BE49-F238E27FC236}">
                <a16:creationId xmlns:a16="http://schemas.microsoft.com/office/drawing/2014/main" id="{33040D2F-DEFF-4407-A45A-381AD1D6F7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23" b="19023"/>
          <a:stretch/>
        </p:blipFill>
        <p:spPr>
          <a:xfrm>
            <a:off x="-5862" y="0"/>
            <a:ext cx="12197862" cy="6858000"/>
          </a:xfrm>
          <a:prstGeom prst="rect">
            <a:avLst/>
          </a:prstGeom>
        </p:spPr>
      </p:pic>
      <p:pic>
        <p:nvPicPr>
          <p:cNvPr id="31" name="Picture 12">
            <a:extLst>
              <a:ext uri="{FF2B5EF4-FFF2-40B4-BE49-F238E27FC236}">
                <a16:creationId xmlns:a16="http://schemas.microsoft.com/office/drawing/2014/main" id="{C361370A-0A3C-4B75-AEB9-637EC16D6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48" b="14748"/>
          <a:stretch/>
        </p:blipFill>
        <p:spPr bwMode="auto">
          <a:xfrm>
            <a:off x="447675" y="464512"/>
            <a:ext cx="11296650" cy="53076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4">
            <a:extLst>
              <a:ext uri="{FF2B5EF4-FFF2-40B4-BE49-F238E27FC236}">
                <a16:creationId xmlns:a16="http://schemas.microsoft.com/office/drawing/2014/main" id="{687B02B3-0D52-4106-9506-D70AC48157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57"/>
          <a:stretch/>
        </p:blipFill>
        <p:spPr bwMode="auto">
          <a:xfrm>
            <a:off x="238124" y="464512"/>
            <a:ext cx="11721613" cy="61553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 15">
            <a:extLst>
              <a:ext uri="{FF2B5EF4-FFF2-40B4-BE49-F238E27FC236}">
                <a16:creationId xmlns:a16="http://schemas.microsoft.com/office/drawing/2014/main" id="{E1C0DB06-738B-497F-BEAD-DCAF87821F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675" y="0"/>
            <a:ext cx="11534775" cy="577215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5" name="Rectangle 16">
            <a:extLst>
              <a:ext uri="{FF2B5EF4-FFF2-40B4-BE49-F238E27FC236}">
                <a16:creationId xmlns:a16="http://schemas.microsoft.com/office/drawing/2014/main" id="{9BAB1F4C-6DED-40F5-988C-FF47B82498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551" y="469900"/>
            <a:ext cx="11534774" cy="6149975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6" name="Rectangle 17">
            <a:extLst>
              <a:ext uri="{FF2B5EF4-FFF2-40B4-BE49-F238E27FC236}">
                <a16:creationId xmlns:a16="http://schemas.microsoft.com/office/drawing/2014/main" id="{32114FD2-A90B-47A0-B171-300DEB4CDF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4301" y="1085850"/>
            <a:ext cx="3919536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En mis manos tu barro, te moldeo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con ternura. Mi soplo y mi caricia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dieron ser a la curva que te inicia.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Si carne te pensé, viento te veo.</a:t>
            </a:r>
            <a:endParaRPr lang="nl-NL" altLang="es-ES" sz="36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8CBDF5C8-D6C1-4078-A28C-FA949911B126}"/>
              </a:ext>
            </a:extLst>
          </p:cNvPr>
          <p:cNvSpPr txBox="1"/>
          <p:nvPr/>
        </p:nvSpPr>
        <p:spPr>
          <a:xfrm>
            <a:off x="-388144" y="-75576"/>
            <a:ext cx="613886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i="1" dirty="0">
                <a:solidFill>
                  <a:schemeClr val="bg1"/>
                </a:solidFill>
                <a:latin typeface="Bell MT" panose="02020503060305020303" pitchFamily="18" charset="0"/>
              </a:rPr>
              <a:t>El escultor de tu cuerpo</a:t>
            </a:r>
          </a:p>
        </p:txBody>
      </p:sp>
      <p:sp>
        <p:nvSpPr>
          <p:cNvPr id="2" name="Rectangle 18">
            <a:extLst>
              <a:ext uri="{FF2B5EF4-FFF2-40B4-BE49-F238E27FC236}">
                <a16:creationId xmlns:a16="http://schemas.microsoft.com/office/drawing/2014/main" id="{0EC2CA8E-CF3B-2BD5-4D0E-7C129AC14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231977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" name="Picture 19">
            <a:extLst>
              <a:ext uri="{FF2B5EF4-FFF2-40B4-BE49-F238E27FC236}">
                <a16:creationId xmlns:a16="http://schemas.microsoft.com/office/drawing/2014/main" id="{42D9F709-A600-A7F1-5956-046C9671C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3197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>
            <a:extLst>
              <a:ext uri="{FF2B5EF4-FFF2-40B4-BE49-F238E27FC236}">
                <a16:creationId xmlns:a16="http://schemas.microsoft.com/office/drawing/2014/main" id="{4B5BF354-A96E-8A30-40D4-682BD3A0B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0" b="7950"/>
          <a:stretch/>
        </p:blipFill>
        <p:spPr bwMode="auto">
          <a:xfrm>
            <a:off x="1" y="0"/>
            <a:ext cx="12231976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2">
            <a:extLst>
              <a:ext uri="{FF2B5EF4-FFF2-40B4-BE49-F238E27FC236}">
                <a16:creationId xmlns:a16="http://schemas.microsoft.com/office/drawing/2014/main" id="{11FC3D9C-BEA4-BC90-2FBB-37CA756C50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6164" y="1166841"/>
            <a:ext cx="381000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nl-NL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 </a:t>
            </a: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Vaciada ya tu forma, me recreo,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te atesoro. No culpes mi codicia</a:t>
            </a:r>
            <a:endParaRPr lang="nl-NL" altLang="es-ES" sz="3600" i="1" dirty="0">
              <a:solidFill>
                <a:schemeClr val="bg1"/>
              </a:solidFill>
              <a:latin typeface="Bell MT" panose="02020503060305020303" pitchFamily="18" charset="0"/>
            </a:endParaRP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Alta puse la mira: tu primicia</a:t>
            </a:r>
            <a:endParaRPr lang="nl-NL" altLang="es-ES" sz="3600" i="1" dirty="0">
              <a:solidFill>
                <a:schemeClr val="bg1"/>
              </a:solidFill>
              <a:latin typeface="Bell MT" panose="02020503060305020303" pitchFamily="18" charset="0"/>
            </a:endParaRPr>
          </a:p>
          <a:p>
            <a:pPr algn="ctr"/>
            <a:r>
              <a:rPr lang="nl-NL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 </a:t>
            </a: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esculpida a cincel en mi deseo.</a:t>
            </a:r>
            <a:endParaRPr lang="nl-NL" altLang="es-ES" sz="36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6" name="Rectangle 23">
            <a:extLst>
              <a:ext uri="{FF2B5EF4-FFF2-40B4-BE49-F238E27FC236}">
                <a16:creationId xmlns:a16="http://schemas.microsoft.com/office/drawing/2014/main" id="{06EE8973-9A4E-FAC5-8FCF-E33F064EFD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" name="Picture 24">
            <a:extLst>
              <a:ext uri="{FF2B5EF4-FFF2-40B4-BE49-F238E27FC236}">
                <a16:creationId xmlns:a16="http://schemas.microsoft.com/office/drawing/2014/main" id="{62D9FE1A-21BA-3E98-BE67-F1B084A22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6">
            <a:extLst>
              <a:ext uri="{FF2B5EF4-FFF2-40B4-BE49-F238E27FC236}">
                <a16:creationId xmlns:a16="http://schemas.microsoft.com/office/drawing/2014/main" id="{C3446EA4-8D16-3E20-C6F7-B6F595A0BA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11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25">
            <a:extLst>
              <a:ext uri="{FF2B5EF4-FFF2-40B4-BE49-F238E27FC236}">
                <a16:creationId xmlns:a16="http://schemas.microsoft.com/office/drawing/2014/main" id="{174B5C5B-4062-3B51-A3DF-D5EC25533F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108" y="889843"/>
            <a:ext cx="2924175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Yo, escultor, sólo pido por mi arte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el contemplar mi obra: contemplarte.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Pero tú ya eres tú, aunque eras mía.</a:t>
            </a:r>
            <a:endParaRPr lang="nl-NL" altLang="es-ES" sz="36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5DE538F6-6522-6505-54F9-43363C86926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2CE1B4F-8808-C73F-8CCE-BFC827006AE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angle 30">
            <a:extLst>
              <a:ext uri="{FF2B5EF4-FFF2-40B4-BE49-F238E27FC236}">
                <a16:creationId xmlns:a16="http://schemas.microsoft.com/office/drawing/2014/main" id="{DF3D82F7-9E30-6337-0594-3C3AA3C005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13726" y="889843"/>
            <a:ext cx="3048000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nl-NL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 </a:t>
            </a: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y si una vez te arredra mi egoísmo,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puedes irte si quieres. Me es lo mismo.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Te crearé, de nuevo, cualquier día. </a:t>
            </a:r>
            <a:endParaRPr lang="nl-NL" altLang="es-ES" sz="36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13" name="Text Box 32">
            <a:extLst>
              <a:ext uri="{FF2B5EF4-FFF2-40B4-BE49-F238E27FC236}">
                <a16:creationId xmlns:a16="http://schemas.microsoft.com/office/drawing/2014/main" id="{40568AB2-F313-D188-85DB-988CEEDD7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50263" y="5592087"/>
            <a:ext cx="2574925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60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14" name="Text Box 33">
            <a:extLst>
              <a:ext uri="{FF2B5EF4-FFF2-40B4-BE49-F238E27FC236}">
                <a16:creationId xmlns:a16="http://schemas.microsoft.com/office/drawing/2014/main" id="{4D0ADDE1-E1F9-C548-A2B1-5FB4A4639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225" y="7121526"/>
            <a:ext cx="372220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15" name="audio1">
            <a:hlinkClick r:id="" action="ppaction://media"/>
            <a:extLst>
              <a:ext uri="{FF2B5EF4-FFF2-40B4-BE49-F238E27FC236}">
                <a16:creationId xmlns:a16="http://schemas.microsoft.com/office/drawing/2014/main" id="{D6508AB1-7841-BEE8-5F4C-BF87A147B2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38307" y="749085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3" presetClass="exit" presetSubtype="20" fill="hold" grpId="0" nodeType="after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0"/>
                            </p:stCondLst>
                            <p:childTnLst>
                              <p:par>
                                <p:cTn id="27" presetID="27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500"/>
                            </p:stCondLst>
                            <p:childTnLst>
                              <p:par>
                                <p:cTn id="33" presetID="27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discrete" valueType="clr">
                                      <p:cBhvr override="childStyle">
                                        <p:cTn id="3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4000"/>
                            </p:stCondLst>
                            <p:childTnLst>
                              <p:par>
                                <p:cTn id="3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1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80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4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0"/>
                            </p:stCondLst>
                            <p:childTnLst>
                              <p:par>
                                <p:cTn id="77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8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2000"/>
                            </p:stCondLst>
                            <p:childTnLst>
                              <p:par>
                                <p:cTn id="81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2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9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10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3000"/>
                            </p:stCondLst>
                            <p:childTnLst>
                              <p:par>
                                <p:cTn id="99" presetID="5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925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1925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4" dur="192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6" dur="192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7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1500"/>
                            </p:stCondLst>
                            <p:childTnLst>
                              <p:par>
                                <p:cTn id="109" presetID="17" presetClass="exit" presetSubtype="10" fill="hold" grpId="1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46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8000"/>
                            </p:stCondLst>
                            <p:childTnLst>
                              <p:par>
                                <p:cTn id="124" presetID="1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82000"/>
                            </p:stCondLst>
                            <p:childTnLst>
                              <p:par>
                                <p:cTn id="131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865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5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36" grpId="0"/>
      <p:bldP spid="36" grpId="1"/>
      <p:bldP spid="54" grpId="0"/>
      <p:bldP spid="2" grpId="0" animBg="1"/>
      <p:bldP spid="5" grpId="0" build="allAtOnce"/>
      <p:bldP spid="9" grpId="0"/>
      <p:bldP spid="9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88C5FF2-9844-88F6-97AC-8DAB6979A1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15107C1-7FB3-E8EA-8841-F75B351A7B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8CEEECE2-5BCD-E439-2E93-CF3C6CA92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1981105-CD92-167D-3689-081008ECB9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0EB4AB6-555C-F07A-3B3A-3E0B8FCB42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8DB592BD-25B7-B7F7-9D39-043F9F808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63C22C5-576F-A66A-1854-D041ECA6F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D27A906B-03A1-212F-5AC2-C78F65128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5EEDFDB-5BAA-1686-7824-46E415E92B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8C69F1A-FA7D-FA79-5113-38204317B0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40B5832A-3F17-C8F6-CDDA-CEEB254BF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A97CAFF-39E4-AF41-9CD6-80A401352598}"/>
              </a:ext>
            </a:extLst>
          </p:cNvPr>
          <p:cNvSpPr txBox="1"/>
          <p:nvPr/>
        </p:nvSpPr>
        <p:spPr>
          <a:xfrm>
            <a:off x="74428" y="7028121"/>
            <a:ext cx="122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25023516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163</Words>
  <Application>Microsoft Office PowerPoint</Application>
  <PresentationFormat>Panorámica</PresentationFormat>
  <Paragraphs>12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escultor de tu cuerpo....</dc:title>
  <dc:creator>jrvallegomez@outlook.es</dc:creator>
  <cp:keywords>poesia</cp:keywords>
  <cp:lastModifiedBy>jose ruiz</cp:lastModifiedBy>
  <cp:revision>2</cp:revision>
  <dcterms:created xsi:type="dcterms:W3CDTF">2023-11-30T08:23:39Z</dcterms:created>
  <dcterms:modified xsi:type="dcterms:W3CDTF">2024-06-01T10:27:15Z</dcterms:modified>
</cp:coreProperties>
</file>