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5"/>
  </p:notesMasterIdLst>
  <p:sldIdLst>
    <p:sldId id="309" r:id="rId3"/>
    <p:sldId id="256" r:id="rId4"/>
    <p:sldId id="259" r:id="rId5"/>
    <p:sldId id="317" r:id="rId6"/>
    <p:sldId id="258" r:id="rId7"/>
    <p:sldId id="260" r:id="rId8"/>
    <p:sldId id="318" r:id="rId9"/>
    <p:sldId id="319" r:id="rId10"/>
    <p:sldId id="262" r:id="rId11"/>
    <p:sldId id="320" r:id="rId12"/>
    <p:sldId id="263" r:id="rId13"/>
    <p:sldId id="267" r:id="rId14"/>
    <p:sldId id="321" r:id="rId15"/>
    <p:sldId id="266" r:id="rId16"/>
    <p:sldId id="265" r:id="rId17"/>
    <p:sldId id="322" r:id="rId18"/>
    <p:sldId id="323" r:id="rId19"/>
    <p:sldId id="268" r:id="rId20"/>
    <p:sldId id="324" r:id="rId21"/>
    <p:sldId id="325" r:id="rId22"/>
    <p:sldId id="270" r:id="rId23"/>
    <p:sldId id="326" r:id="rId24"/>
    <p:sldId id="271" r:id="rId25"/>
    <p:sldId id="272" r:id="rId26"/>
    <p:sldId id="273" r:id="rId27"/>
    <p:sldId id="327" r:id="rId28"/>
    <p:sldId id="275" r:id="rId29"/>
    <p:sldId id="276" r:id="rId30"/>
    <p:sldId id="328" r:id="rId31"/>
    <p:sldId id="277" r:id="rId32"/>
    <p:sldId id="278" r:id="rId33"/>
    <p:sldId id="329" r:id="rId34"/>
    <p:sldId id="280" r:id="rId35"/>
    <p:sldId id="281" r:id="rId36"/>
    <p:sldId id="330" r:id="rId37"/>
    <p:sldId id="282" r:id="rId38"/>
    <p:sldId id="283" r:id="rId39"/>
    <p:sldId id="331" r:id="rId40"/>
    <p:sldId id="284" r:id="rId41"/>
    <p:sldId id="306" r:id="rId42"/>
    <p:sldId id="305" r:id="rId43"/>
    <p:sldId id="332" r:id="rId44"/>
  </p:sldIdLst>
  <p:sldSz cx="9144000" cy="5143500" type="screen16x9"/>
  <p:notesSz cx="6858000" cy="9144000"/>
  <p:embeddedFontLst>
    <p:embeddedFont>
      <p:font typeface="Brush Script MT" pitchFamily="66" charset="0"/>
      <p:italic r:id="rId46"/>
    </p:embeddedFont>
    <p:embeddedFont>
      <p:font typeface="Edwardian Script ITC" pitchFamily="66" charset="0"/>
      <p:regular r:id="rId47"/>
    </p:embeddedFont>
    <p:embeddedFont>
      <p:font typeface="Calibri" pitchFamily="34" charset="0"/>
      <p:regular r:id="rId48"/>
      <p:bold r:id="rId49"/>
      <p:italic r:id="rId50"/>
      <p:boldItalic r:id="rId51"/>
    </p:embeddedFont>
    <p:embeddedFont>
      <p:font typeface="always  forever" pitchFamily="2" charset="0"/>
      <p:regular r:id="rId52"/>
    </p:embeddedFont>
    <p:embeddedFont>
      <p:font typeface="Berlin Sans FB Demi" pitchFamily="34" charset="0"/>
      <p:bold r:id="rId53"/>
    </p:embeddedFont>
  </p:embeddedFontLst>
  <p:defaultTextStyle>
    <a:defPPr>
      <a:defRPr lang="es-A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D1cFff7VctrKVHUjXxJU5A" hashData="nfhYmqFYmJi1c1EvBFbBsFoMRH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a:srgbClr val="FF0000"/>
    <a:srgbClr val="FFFF00"/>
    <a:srgbClr val="E300E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091" autoAdjust="0"/>
    <p:restoredTop sz="98827" autoAdjust="0"/>
  </p:normalViewPr>
  <p:slideViewPr>
    <p:cSldViewPr>
      <p:cViewPr>
        <p:scale>
          <a:sx n="60" d="100"/>
          <a:sy n="60" d="100"/>
        </p:scale>
        <p:origin x="-852" y="-70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1.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font" Target="fonts/font8.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4.fntdata"/><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7.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3.fntdata"/><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font" Target="fonts/font6.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15B1F397-4DCE-4689-8689-36ED561DFFE1}" type="datetimeFigureOut">
              <a:rPr lang="es-AR"/>
              <a:pPr>
                <a:defRPr/>
              </a:pPr>
              <a:t>19/05/2014</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AR"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AR"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B23BB791-FBC1-45D7-9E29-2041FEB92B4F}"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1 Marcador de imagen de diapositiva"/>
          <p:cNvSpPr>
            <a:spLocks noGrp="1" noRot="1" noChangeAspect="1"/>
          </p:cNvSpPr>
          <p:nvPr>
            <p:ph type="sldImg"/>
          </p:nvPr>
        </p:nvSpPr>
        <p:spPr bwMode="auto">
          <a:noFill/>
          <a:ln>
            <a:solidFill>
              <a:srgbClr val="000000"/>
            </a:solidFill>
            <a:miter lim="800000"/>
            <a:headEnd/>
            <a:tailEnd/>
          </a:ln>
        </p:spPr>
      </p:sp>
      <p:sp>
        <p:nvSpPr>
          <p:cNvPr id="20482"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20483"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DB2B1D7-CBC0-4F38-AE65-B4E08676A6DD}" type="slidenum">
              <a:rPr lang="es-AR"/>
              <a:pPr fontAlgn="base">
                <a:spcBef>
                  <a:spcPct val="0"/>
                </a:spcBef>
                <a:spcAft>
                  <a:spcPct val="0"/>
                </a:spcAft>
              </a:pPr>
              <a:t>4</a:t>
            </a:fld>
            <a:endParaRPr lang="es-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1 Marcador de imagen de diapositiva"/>
          <p:cNvSpPr>
            <a:spLocks noGrp="1" noRot="1" noChangeAspect="1"/>
          </p:cNvSpPr>
          <p:nvPr>
            <p:ph type="sldImg"/>
          </p:nvPr>
        </p:nvSpPr>
        <p:spPr bwMode="auto">
          <a:noFill/>
          <a:ln>
            <a:solidFill>
              <a:srgbClr val="000000"/>
            </a:solidFill>
            <a:miter lim="800000"/>
            <a:headEnd/>
            <a:tailEnd/>
          </a:ln>
        </p:spPr>
      </p:sp>
      <p:sp>
        <p:nvSpPr>
          <p:cNvPr id="27650"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27651"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2EACD2C-0A59-40C5-9729-B1C9B8F47F8D}" type="slidenum">
              <a:rPr lang="es-AR"/>
              <a:pPr fontAlgn="base">
                <a:spcBef>
                  <a:spcPct val="0"/>
                </a:spcBef>
                <a:spcAft>
                  <a:spcPct val="0"/>
                </a:spcAft>
              </a:pPr>
              <a:t>10</a:t>
            </a:fld>
            <a:endParaRPr lang="es-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1 Marcador de imagen de diapositiva"/>
          <p:cNvSpPr>
            <a:spLocks noGrp="1" noRot="1" noChangeAspect="1"/>
          </p:cNvSpPr>
          <p:nvPr>
            <p:ph type="sldImg"/>
          </p:nvPr>
        </p:nvSpPr>
        <p:spPr bwMode="auto">
          <a:noFill/>
          <a:ln>
            <a:solidFill>
              <a:srgbClr val="000000"/>
            </a:solidFill>
            <a:miter lim="800000"/>
            <a:headEnd/>
            <a:tailEnd/>
          </a:ln>
        </p:spPr>
      </p:sp>
      <p:sp>
        <p:nvSpPr>
          <p:cNvPr id="31746"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31747"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EDB12A4-A07C-473A-A7FC-4FDAD5B3728C}" type="slidenum">
              <a:rPr lang="es-AR"/>
              <a:pPr fontAlgn="base">
                <a:spcBef>
                  <a:spcPct val="0"/>
                </a:spcBef>
                <a:spcAft>
                  <a:spcPct val="0"/>
                </a:spcAft>
              </a:pPr>
              <a:t>13</a:t>
            </a:fld>
            <a:endParaRPr lang="es-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1 Marcador de imagen de diapositiva"/>
          <p:cNvSpPr>
            <a:spLocks noGrp="1" noRot="1" noChangeAspect="1"/>
          </p:cNvSpPr>
          <p:nvPr>
            <p:ph type="sldImg"/>
          </p:nvPr>
        </p:nvSpPr>
        <p:spPr bwMode="auto">
          <a:noFill/>
          <a:ln>
            <a:solidFill>
              <a:srgbClr val="000000"/>
            </a:solidFill>
            <a:miter lim="800000"/>
            <a:headEnd/>
            <a:tailEnd/>
          </a:ln>
        </p:spPr>
      </p:sp>
      <p:sp>
        <p:nvSpPr>
          <p:cNvPr id="61442"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61443"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718BB42-1958-4515-B743-BC8CB929E096}" type="slidenum">
              <a:rPr lang="es-AR"/>
              <a:pPr fontAlgn="base">
                <a:spcBef>
                  <a:spcPct val="0"/>
                </a:spcBef>
                <a:spcAft>
                  <a:spcPct val="0"/>
                </a:spcAft>
              </a:pPr>
              <a:t>41</a:t>
            </a:fld>
            <a:endParaRPr lang="es-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AE9443A7-9697-4092-B94E-E06EC07B6507}" type="datetimeFigureOut">
              <a:rPr lang="es-AR"/>
              <a:pPr>
                <a:defRPr/>
              </a:pPr>
              <a:t>19/05/2014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042EDB4B-A43D-4E8E-9F05-40BD8B155F3B}" type="slidenum">
              <a:rPr lang="es-AR"/>
              <a:pPr>
                <a:defRPr/>
              </a:pPr>
              <a:t>‹Nº›</a:t>
            </a:fld>
            <a:endParaRPr lang="es-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9030B928-C7EA-45FB-8C3B-2F803E5BE50B}" type="datetimeFigureOut">
              <a:rPr lang="es-AR"/>
              <a:pPr>
                <a:defRPr/>
              </a:pPr>
              <a:t>19/05/2014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F18208AA-2014-491A-9550-E1FD6C980C6D}" type="slidenum">
              <a:rPr lang="es-AR"/>
              <a:pPr>
                <a:defRPr/>
              </a:pPr>
              <a:t>‹Nº›</a:t>
            </a:fld>
            <a:endParaRPr lang="es-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AA2C5A7-D39F-47AB-B9A6-3BCAB7359669}" type="datetimeFigureOut">
              <a:rPr lang="es-AR"/>
              <a:pPr>
                <a:defRPr/>
              </a:pPr>
              <a:t>19/05/2014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AEABB7BB-163E-4C87-B2BD-9C1344DA909A}" type="slidenum">
              <a:rPr lang="es-AR"/>
              <a:pPr>
                <a:defRPr/>
              </a:pPr>
              <a:t>‹Nº›</a:t>
            </a:fld>
            <a:endParaRPr lang="es-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6652BFFF-D68E-4AEF-B2DB-853499DE0571}" type="datetimeFigureOut">
              <a:rPr lang="es-AR"/>
              <a:pPr>
                <a:defRPr/>
              </a:pPr>
              <a:t>19/05/2014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7B73934A-3D05-4B9E-9B2D-B2E135B36E1E}" type="slidenum">
              <a:rPr lang="es-AR"/>
              <a:pPr>
                <a:defRPr/>
              </a:pPr>
              <a:t>‹Nº›</a:t>
            </a:fld>
            <a:endParaRPr lang="es-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E0D1417B-9944-4CFC-A120-8C16518DDFD4}" type="datetimeFigureOut">
              <a:rPr lang="es-AR"/>
              <a:pPr>
                <a:defRPr/>
              </a:pPr>
              <a:t>19/05/2014</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2400EBB8-CF66-42A3-B797-0A8176D9C7F4}" type="slidenum">
              <a:rPr lang="es-AR"/>
              <a:pPr>
                <a:defRPr/>
              </a:pPr>
              <a:t>‹Nº›</a:t>
            </a:fld>
            <a:endParaRPr lang="es-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B82DCE93-03AA-412C-B204-4147A66A2A59}" type="datetimeFigureOut">
              <a:rPr lang="es-AR"/>
              <a:pPr>
                <a:defRPr/>
              </a:pPr>
              <a:t>19/05/2014</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CCD5773B-0D46-41FA-A735-640E5DB6AE9C}" type="slidenum">
              <a:rPr lang="es-AR"/>
              <a:pPr>
                <a:defRPr/>
              </a:pPr>
              <a:t>‹Nº›</a:t>
            </a:fld>
            <a:endParaRPr lang="es-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D56FA23-E2D5-43A3-873F-C5BE52031727}" type="datetimeFigureOut">
              <a:rPr lang="es-AR"/>
              <a:pPr>
                <a:defRPr/>
              </a:pPr>
              <a:t>19/05/2014</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F6975649-9942-49AB-92BF-9E860C59A51B}" type="slidenum">
              <a:rPr lang="es-AR"/>
              <a:pPr>
                <a:defRPr/>
              </a:pPr>
              <a:t>‹Nº›</a:t>
            </a:fld>
            <a:endParaRPr lang="es-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C605B3D-90A1-45B2-9D2C-1FC82720B7D4}" type="datetimeFigureOut">
              <a:rPr lang="es-AR"/>
              <a:pPr>
                <a:defRPr/>
              </a:pPr>
              <a:t>19/05/2014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D8ED7694-269E-4C95-99E9-354603B6C5DD}" type="slidenum">
              <a:rPr lang="es-AR"/>
              <a:pPr>
                <a:defRPr/>
              </a:pPr>
              <a:t>‹Nº›</a:t>
            </a:fld>
            <a:endParaRPr lang="es-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AR" noProof="0"/>
          </a:p>
        </p:txBody>
      </p:sp>
      <p:sp>
        <p:nvSpPr>
          <p:cNvPr id="4" name="3 Marcador de texto"/>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B3AE476-4FEB-40BC-AD98-C0845E98B001}" type="datetimeFigureOut">
              <a:rPr lang="es-AR"/>
              <a:pPr>
                <a:defRPr/>
              </a:pPr>
              <a:t>19/05/2014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9086AE50-3347-45A4-9602-224A8812F6AF}" type="slidenum">
              <a:rPr lang="es-AR"/>
              <a:pPr>
                <a:defRPr/>
              </a:pPr>
              <a:t>‹Nº›</a:t>
            </a:fld>
            <a:endParaRPr lang="es-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9F17F836-DA79-4BBE-982D-E44AD6EF8444}" type="datetimeFigureOut">
              <a:rPr lang="es-AR"/>
              <a:pPr>
                <a:defRPr/>
              </a:pPr>
              <a:t>19/05/2014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844D42B4-41E9-4243-BAEB-0668D27918D6}" type="slidenum">
              <a:rPr lang="es-AR"/>
              <a:pPr>
                <a:defRPr/>
              </a:pPr>
              <a:t>‹Nº›</a:t>
            </a:fld>
            <a:endParaRPr lang="es-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C21BF9E7-CEDA-443D-BDCB-EE42CDDE83A2}" type="datetimeFigureOut">
              <a:rPr lang="es-AR"/>
              <a:pPr>
                <a:defRPr/>
              </a:pPr>
              <a:t>19/05/2014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7B5FAE50-F275-430F-BD22-50BA60AEBAC4}" type="slidenum">
              <a:rPr lang="es-AR"/>
              <a:pPr>
                <a:defRPr/>
              </a:pPr>
              <a:t>‹Nº›</a:t>
            </a:fld>
            <a:endParaRPr lang="es-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714DFAA-2D18-4BF6-AB6B-783CC3A578D9}"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AR" smtClean="0"/>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smtClean="0"/>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04158B1D-70C6-4586-9F4A-F67B9F9CAF8A}" type="datetimeFigureOut">
              <a:rPr lang="es-AR"/>
              <a:pPr>
                <a:defRPr/>
              </a:pPr>
              <a:t>19/05/2014</a:t>
            </a:fld>
            <a:endParaRPr lang="es-AR"/>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AR"/>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33DD5949-876B-485E-9F15-8F7C7254C37E}"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3315" name="Rectangle 3"/>
          <p:cNvSpPr>
            <a:spLocks noGrp="1" noChangeArrowheads="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1400">
                <a:latin typeface="+mn-lt"/>
              </a:defRPr>
            </a:lvl1pPr>
          </a:lstStyle>
          <a:p>
            <a:pPr>
              <a:defRPr/>
            </a:pPr>
            <a:endParaRPr lang="es-ES_tradnl"/>
          </a:p>
        </p:txBody>
      </p:sp>
      <p:sp>
        <p:nvSpPr>
          <p:cNvPr id="1029" name="Rectangle 5"/>
          <p:cNvSpPr>
            <a:spLocks noGrp="1" noChangeArrowheads="1"/>
          </p:cNvSpPr>
          <p:nvPr>
            <p:ph type="ftr" sz="quarter" idx="3"/>
          </p:nvPr>
        </p:nvSpPr>
        <p:spPr bwMode="auto">
          <a:xfrm>
            <a:off x="3124200" y="4684713"/>
            <a:ext cx="2895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latin typeface="+mn-lt"/>
              </a:defRPr>
            </a:lvl1pPr>
          </a:lstStyle>
          <a:p>
            <a:pPr>
              <a:defRPr/>
            </a:pPr>
            <a:endParaRPr lang="es-ES_tradnl"/>
          </a:p>
        </p:txBody>
      </p:sp>
      <p:sp>
        <p:nvSpPr>
          <p:cNvPr id="1030" name="Rectangle 6"/>
          <p:cNvSpPr>
            <a:spLocks noGrp="1" noChangeArrowheads="1"/>
          </p:cNvSpPr>
          <p:nvPr>
            <p:ph type="sldNum" sz="quarter" idx="4"/>
          </p:nvPr>
        </p:nvSpPr>
        <p:spPr bwMode="auto">
          <a:xfrm>
            <a:off x="6553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latin typeface="+mn-lt"/>
              </a:defRPr>
            </a:lvl1pPr>
          </a:lstStyle>
          <a:p>
            <a:pPr>
              <a:defRPr/>
            </a:pPr>
            <a:fld id="{D243FDDB-68DF-42CF-BCD4-83BBE0771347}"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9" name="Picture 3"/>
          <p:cNvPicPr>
            <a:picLocks noChangeAspect="1" noChangeArrowheads="1"/>
          </p:cNvPicPr>
          <p:nvPr/>
        </p:nvPicPr>
        <p:blipFill>
          <a:blip r:embed="rId2"/>
          <a:srcRect/>
          <a:stretch>
            <a:fillRect/>
          </a:stretch>
        </p:blipFill>
        <p:spPr bwMode="auto">
          <a:xfrm>
            <a:off x="0" y="0"/>
            <a:ext cx="9144000" cy="5143500"/>
          </a:xfrm>
          <a:prstGeom prst="rect">
            <a:avLst/>
          </a:prstGeom>
          <a:noFill/>
          <a:ln w="9525">
            <a:solidFill>
              <a:schemeClr val="tx1"/>
            </a:solidFill>
            <a:miter lim="800000"/>
            <a:headEnd/>
            <a:tailEnd/>
          </a:ln>
        </p:spPr>
      </p:pic>
      <p:pic>
        <p:nvPicPr>
          <p:cNvPr id="61442" name="Picture 2" descr="http://3.bp.blogspot.com/-g2YPIt508uY/Tw0GO7ToejI/AAAAAAAAF3U/idFatRQLGzg/s1600/9.gif"/>
          <p:cNvPicPr>
            <a:picLocks noChangeAspect="1" noChangeArrowheads="1" noCrop="1"/>
          </p:cNvPicPr>
          <p:nvPr/>
        </p:nvPicPr>
        <p:blipFill>
          <a:blip r:embed="rId3">
            <a:clrChange>
              <a:clrFrom>
                <a:srgbClr val="000000"/>
              </a:clrFrom>
              <a:clrTo>
                <a:srgbClr val="000000">
                  <a:alpha val="0"/>
                </a:srgbClr>
              </a:clrTo>
            </a:clrChange>
          </a:blip>
          <a:srcRect/>
          <a:stretch>
            <a:fillRect/>
          </a:stretch>
        </p:blipFill>
        <p:spPr bwMode="auto">
          <a:xfrm rot="10800000">
            <a:off x="-1935163" y="-1662113"/>
            <a:ext cx="2649538" cy="1828801"/>
          </a:xfrm>
          <a:prstGeom prst="rect">
            <a:avLst/>
          </a:prstGeom>
          <a:noFill/>
          <a:ln w="9525">
            <a:noFill/>
            <a:miter lim="800000"/>
            <a:headEnd/>
            <a:tailEnd/>
          </a:ln>
        </p:spPr>
      </p:pic>
      <p:sp>
        <p:nvSpPr>
          <p:cNvPr id="6" name="5 CuadroTexto"/>
          <p:cNvSpPr txBox="1"/>
          <p:nvPr/>
        </p:nvSpPr>
        <p:spPr>
          <a:xfrm>
            <a:off x="-8429716" y="1071552"/>
            <a:ext cx="7484741" cy="1200329"/>
          </a:xfrm>
          <a:prstGeom prst="rect">
            <a:avLst/>
          </a:prstGeom>
          <a:noFill/>
          <a:effectLst>
            <a:outerShdw blurRad="50800" dist="88900" dir="7800000" algn="ctr" rotWithShape="0">
              <a:schemeClr val="bg1"/>
            </a:outerShdw>
          </a:effectLst>
        </p:spPr>
        <p:txBody>
          <a:bodyPr wrap="none">
            <a:spAutoFit/>
          </a:bodyPr>
          <a:lstStyle/>
          <a:p>
            <a:pPr algn="ctr" fontAlgn="auto">
              <a:spcBef>
                <a:spcPts val="0"/>
              </a:spcBef>
              <a:spcAft>
                <a:spcPts val="0"/>
              </a:spcAft>
              <a:defRPr/>
            </a:pPr>
            <a:r>
              <a:rPr lang="es-AR" sz="7200" dirty="0">
                <a:solidFill>
                  <a:srgbClr val="FFFF00"/>
                </a:solidFill>
                <a:effectLst>
                  <a:outerShdw blurRad="38100" dist="38100" dir="2700000" algn="tl">
                    <a:srgbClr val="000000">
                      <a:alpha val="43137"/>
                    </a:srgbClr>
                  </a:outerShdw>
                </a:effectLst>
                <a:latin typeface="Brush Script MT" pitchFamily="66" charset="0"/>
              </a:rPr>
              <a:t>El camino hacia el amor</a:t>
            </a:r>
          </a:p>
        </p:txBody>
      </p:sp>
      <p:sp>
        <p:nvSpPr>
          <p:cNvPr id="7" name="6 CuadroTexto"/>
          <p:cNvSpPr txBox="1"/>
          <p:nvPr/>
        </p:nvSpPr>
        <p:spPr>
          <a:xfrm>
            <a:off x="-5286444" y="3143254"/>
            <a:ext cx="2481770" cy="769441"/>
          </a:xfrm>
          <a:prstGeom prst="rect">
            <a:avLst/>
          </a:prstGeom>
          <a:noFill/>
          <a:effectLst>
            <a:outerShdw blurRad="50800" dist="88900" dir="7800000" algn="ctr" rotWithShape="0">
              <a:schemeClr val="bg1"/>
            </a:outerShdw>
          </a:effectLst>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AR" sz="4400" dirty="0">
                <a:solidFill>
                  <a:srgbClr val="FFFF00"/>
                </a:solidFill>
                <a:effectLst>
                  <a:outerShdw blurRad="38100" dist="38100" dir="2700000" algn="tl">
                    <a:srgbClr val="000000">
                      <a:alpha val="43137"/>
                    </a:srgbClr>
                  </a:outerShdw>
                </a:effectLst>
                <a:latin typeface="Brush Script MT" pitchFamily="66" charset="0"/>
              </a:rPr>
              <a:t>Los 11 pasos</a:t>
            </a:r>
          </a:p>
        </p:txBody>
      </p:sp>
      <p:sp>
        <p:nvSpPr>
          <p:cNvPr id="16389" name="7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advClick="0"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5539"/>
                                        </p:tgtEl>
                                        <p:attrNameLst>
                                          <p:attrName>style.visibility</p:attrName>
                                        </p:attrNameLst>
                                      </p:cBhvr>
                                      <p:to>
                                        <p:strVal val="visible"/>
                                      </p:to>
                                    </p:set>
                                    <p:animEffect transition="in" filter="fade">
                                      <p:cBhvr>
                                        <p:cTn id="7" dur="2000"/>
                                        <p:tgtEl>
                                          <p:spTgt spid="65539"/>
                                        </p:tgtEl>
                                      </p:cBhvr>
                                    </p:animEffect>
                                  </p:childTnLst>
                                </p:cTn>
                              </p:par>
                              <p:par>
                                <p:cTn id="8" presetID="0" presetClass="path" presetSubtype="0" accel="50000" decel="50000" fill="hold" nodeType="withEffect">
                                  <p:stCondLst>
                                    <p:cond delay="500"/>
                                  </p:stCondLst>
                                  <p:childTnLst>
                                    <p:animMotion origin="layout" path="M -4.44444E-6 1.06238E-6 C 0.00573 0.07474 0.01146 0.14947 0.03004 0.19981 C 0.04827 0.25077 0.07952 0.28289 0.10973 0.30513 C 0.13976 0.32736 0.18994 0.32736 0.21094 0.33323 " pathEditMode="relative" rAng="0" ptsTypes="aaaa">
                                      <p:cBhvr>
                                        <p:cTn id="9" dur="1000" fill="hold"/>
                                        <p:tgtEl>
                                          <p:spTgt spid="61442"/>
                                        </p:tgtEl>
                                        <p:attrNameLst>
                                          <p:attrName>ppt_x</p:attrName>
                                          <p:attrName>ppt_y</p:attrName>
                                        </p:attrNameLst>
                                      </p:cBhvr>
                                      <p:rCtr x="106" y="166"/>
                                    </p:animMotion>
                                  </p:childTnLst>
                                </p:cTn>
                              </p:par>
                              <p:par>
                                <p:cTn id="10" presetID="10" presetClass="entr" presetSubtype="0" fill="hold" nodeType="withEffect">
                                  <p:stCondLst>
                                    <p:cond delay="0"/>
                                  </p:stCondLst>
                                  <p:iterate type="lt">
                                    <p:tmPct val="0"/>
                                  </p:iterate>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par>
                          <p:cTn id="13" fill="hold">
                            <p:stCondLst>
                              <p:cond delay="2000"/>
                            </p:stCondLst>
                            <p:childTnLst>
                              <p:par>
                                <p:cTn id="14" presetID="9" presetClass="path" presetSubtype="0" accel="50000" decel="50000" fill="hold" nodeType="afterEffect">
                                  <p:stCondLst>
                                    <p:cond delay="0"/>
                                  </p:stCondLst>
                                  <p:iterate type="lt">
                                    <p:tmPct val="10000"/>
                                  </p:iterate>
                                  <p:childTnLst>
                                    <p:animMotion origin="layout" path="M 1.0125 -0.06207 C 1.02448 -0.09697 1.04566 -0.147 1.07083 -0.147 C 1.10816 -0.147 1.13854 -0.09512 1.13854 -0.02934 C 1.13854 -0.00834 1.13542 0.01143 1.12934 0.02872 C 1.13038 0.02872 1.0125 0.28969 1.0125 0.29185 C 1.0125 0.28969 0.89444 0.02872 0.89549 0.02872 C 0.88924 0.01143 0.88646 -0.00834 0.88646 -0.02934 C 0.88646 -0.09512 0.91667 -0.147 0.95486 -0.147 C 0.97917 -0.147 1.00035 -0.09697 1.0125 -0.06207 Z " pathEditMode="relative" rAng="0" ptsTypes="fffffffff">
                                      <p:cBhvr>
                                        <p:cTn id="15" dur="1000" fill="hold"/>
                                        <p:tgtEl>
                                          <p:spTgt spid="6"/>
                                        </p:tgtEl>
                                        <p:attrNameLst>
                                          <p:attrName>ppt_x</p:attrName>
                                          <p:attrName>ppt_y</p:attrName>
                                        </p:attrNameLst>
                                      </p:cBhvr>
                                      <p:rCtr x="0" y="134"/>
                                    </p:animMotion>
                                  </p:childTnLst>
                                </p:cTn>
                              </p:par>
                            </p:childTnLst>
                          </p:cTn>
                        </p:par>
                        <p:par>
                          <p:cTn id="16" fill="hold">
                            <p:stCondLst>
                              <p:cond delay="4800"/>
                            </p:stCondLst>
                            <p:childTnLst>
                              <p:par>
                                <p:cTn id="17" presetID="28" presetClass="path" presetSubtype="0" decel="50000" fill="hold" nodeType="afterEffect">
                                  <p:stCondLst>
                                    <p:cond delay="0"/>
                                  </p:stCondLst>
                                  <p:iterate type="lt">
                                    <p:tmPct val="10000"/>
                                  </p:iterate>
                                  <p:childTnLst>
                                    <p:animMotion origin="layout" path="M 0.93455 0.14947 C 0.93455 0.11921 0.94774 0.09419 0.96406 0.09419 C 0.9809 0.09419 0.99427 0.11921 0.99427 0.14947 C 0.99427 0.17974 1.00746 0.20475 1.02344 0.20475 C 1.03941 0.20475 1.05278 0.17974 1.05278 0.14947 C 1.05278 0.11921 1.06632 0.09419 1.08229 0.09419 C 1.09826 0.09419 1.11146 0.11921 1.11146 0.14947 C 1.11146 0.17974 1.12483 0.20475 1.14167 0.20475 C 1.15764 0.20475 1.17101 0.17974 1.17101 0.14947 C 1.17101 0.11921 1.15764 0.09419 1.14167 0.09419 C 1.12483 0.09419 1.11146 0.11921 1.11146 0.14947 C 1.11146 0.17974 1.09826 0.20475 1.08229 0.20475 C 1.06632 0.20475 1.05278 0.17974 1.05278 0.14947 C 1.05278 0.11921 1.03941 0.09419 1.02344 0.09419 C 1.00746 0.09419 0.99427 0.11921 0.99427 0.14947 C 0.99427 0.17974 0.9809 0.20475 0.96406 0.20475 C 0.94774 0.20475 0.93455 0.17974 0.93455 0.14947 Z " pathEditMode="relative" rAng="16200000" ptsTypes="fffffffffffffffff">
                                      <p:cBhvr>
                                        <p:cTn id="18" dur="2000" fill="hold"/>
                                        <p:tgtEl>
                                          <p:spTgt spid="7"/>
                                        </p:tgtEl>
                                        <p:attrNameLst>
                                          <p:attrName>ppt_x</p:attrName>
                                          <p:attrName>ppt_y</p:attrName>
                                        </p:attrNameLst>
                                      </p:cBhvr>
                                      <p:rCtr x="11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img-fotki.yandex.ru/get/5641/168551857.6e/0_ad02c_da47b9eb_orig.jpg"/>
          <p:cNvPicPr>
            <a:picLocks noChangeAspect="1" noChangeArrowheads="1"/>
          </p:cNvPicPr>
          <p:nvPr/>
        </p:nvPicPr>
        <p:blipFill>
          <a:blip r:embed="rId3"/>
          <a:srcRect/>
          <a:stretch>
            <a:fillRect/>
          </a:stretch>
        </p:blipFill>
        <p:spPr bwMode="auto">
          <a:xfrm>
            <a:off x="0" y="0"/>
            <a:ext cx="9144000" cy="5143500"/>
          </a:xfrm>
          <a:prstGeom prst="rect">
            <a:avLst/>
          </a:prstGeom>
          <a:noFill/>
          <a:ln w="9525">
            <a:noFill/>
            <a:miter lim="800000"/>
            <a:headEnd/>
            <a:tailEnd/>
          </a:ln>
        </p:spPr>
      </p:pic>
      <p:sp>
        <p:nvSpPr>
          <p:cNvPr id="8" name="7 Rectángulo"/>
          <p:cNvSpPr/>
          <p:nvPr/>
        </p:nvSpPr>
        <p:spPr>
          <a:xfrm>
            <a:off x="214313" y="285750"/>
            <a:ext cx="4071937" cy="1077913"/>
          </a:xfrm>
          <a:prstGeom prst="rect">
            <a:avLst/>
          </a:prstGeom>
          <a:effectLst>
            <a:outerShdw blurRad="50800" dist="50800" dir="9600000" algn="ctr" rotWithShape="0">
              <a:schemeClr val="bg1"/>
            </a:outerShdw>
          </a:effectLst>
        </p:spPr>
        <p:txBody>
          <a:bodyPr wrap="none">
            <a:spAutoFit/>
          </a:bodyPr>
          <a:lstStyle/>
          <a:p>
            <a:pPr algn="ctr" fontAlgn="auto">
              <a:spcBef>
                <a:spcPts val="0"/>
              </a:spcBef>
              <a:spcAft>
                <a:spcPts val="0"/>
              </a:spcAft>
              <a:defRPr/>
            </a:pPr>
            <a:r>
              <a:rPr lang="es-AR" sz="3200" dirty="0">
                <a:effectLst>
                  <a:outerShdw blurRad="38100" dist="38100" dir="2700000" algn="tl">
                    <a:srgbClr val="000000">
                      <a:alpha val="43137"/>
                    </a:srgbClr>
                  </a:outerShdw>
                </a:effectLst>
                <a:latin typeface="+mn-lt"/>
              </a:rPr>
              <a:t>1</a:t>
            </a:r>
          </a:p>
          <a:p>
            <a:pPr algn="ctr" fontAlgn="auto">
              <a:spcBef>
                <a:spcPts val="0"/>
              </a:spcBef>
              <a:spcAft>
                <a:spcPts val="0"/>
              </a:spcAft>
              <a:defRPr/>
            </a:pPr>
            <a:r>
              <a:rPr lang="es-AR" sz="3200" dirty="0">
                <a:effectLst>
                  <a:outerShdw blurRad="38100" dist="38100" dir="2700000" algn="tl">
                    <a:srgbClr val="000000">
                      <a:alpha val="43137"/>
                    </a:srgbClr>
                  </a:outerShdw>
                </a:effectLst>
                <a:latin typeface="+mn-lt"/>
              </a:rPr>
              <a:t>Primero contigo mismo</a:t>
            </a:r>
            <a:endParaRPr lang="es-AR" sz="3200" dirty="0">
              <a:latin typeface="+mn-lt"/>
            </a:endParaRPr>
          </a:p>
        </p:txBody>
      </p:sp>
      <p:pic>
        <p:nvPicPr>
          <p:cNvPr id="4" name="Picture 2"/>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bevelB w="0" h="0"/>
            <a:extrusionClr>
              <a:srgbClr val="000000"/>
            </a:extrusionClr>
          </a:sp3d>
        </p:spPr>
      </p:pic>
      <p:sp>
        <p:nvSpPr>
          <p:cNvPr id="17412" name="5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sndAc>
      <p:stSnd loop="1">
        <p:snd r:embed="rId2" name="She - Charles Aznavou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800" decel="100000"/>
                                        <p:tgtEl>
                                          <p:spTgt spid="4"/>
                                        </p:tgtEl>
                                      </p:cBhvr>
                                    </p:animEffect>
                                    <p:anim calcmode="lin" valueType="num">
                                      <p:cBhvr>
                                        <p:cTn id="16" dur="800" decel="100000" fill="hold"/>
                                        <p:tgtEl>
                                          <p:spTgt spid="4"/>
                                        </p:tgtEl>
                                        <p:attrNameLst>
                                          <p:attrName>style.rotation</p:attrName>
                                        </p:attrNameLst>
                                      </p:cBhvr>
                                      <p:tavLst>
                                        <p:tav tm="0">
                                          <p:val>
                                            <p:fltVal val="-90"/>
                                          </p:val>
                                        </p:tav>
                                        <p:tav tm="100000">
                                          <p:val>
                                            <p:fltVal val="0"/>
                                          </p:val>
                                        </p:tav>
                                      </p:tavLst>
                                    </p:anim>
                                    <p:anim calcmode="lin" valueType="num">
                                      <p:cBhvr>
                                        <p:cTn id="17" dur="800" decel="100000" fill="hold"/>
                                        <p:tgtEl>
                                          <p:spTgt spid="4"/>
                                        </p:tgtEl>
                                        <p:attrNameLst>
                                          <p:attrName>ppt_x</p:attrName>
                                        </p:attrNameLst>
                                      </p:cBhvr>
                                      <p:tavLst>
                                        <p:tav tm="0">
                                          <p:val>
                                            <p:strVal val="#ppt_x+0.4"/>
                                          </p:val>
                                        </p:tav>
                                        <p:tav tm="100000">
                                          <p:val>
                                            <p:strVal val="#ppt_x-0.05"/>
                                          </p:val>
                                        </p:tav>
                                      </p:tavLst>
                                    </p:anim>
                                    <p:anim calcmode="lin" valueType="num">
                                      <p:cBhvr>
                                        <p:cTn id="18" dur="800" decel="100000" fill="hold"/>
                                        <p:tgtEl>
                                          <p:spTgt spid="4"/>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50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3"/>
          <p:cNvPicPr>
            <a:picLocks noChangeArrowheads="1"/>
          </p:cNvPicPr>
          <p:nvPr/>
        </p:nvPicPr>
        <p:blipFill>
          <a:blip r:embed="rId2">
            <a:lum bright="32000" contrast="-56000"/>
          </a:blip>
          <a:srcRect/>
          <a:stretch>
            <a:fillRect/>
          </a:stretch>
        </p:blipFill>
        <p:spPr bwMode="auto">
          <a:xfrm>
            <a:off x="0" y="0"/>
            <a:ext cx="9144000" cy="514350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8929688" y="1571625"/>
            <a:ext cx="8572500" cy="1384300"/>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Sólo cuando estás bien contigo mismo puedes estar bien con los demás.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1" nodeType="afterEffect">
                                  <p:stCondLst>
                                    <p:cond delay="0"/>
                                  </p:stCondLst>
                                  <p:iterate type="lt">
                                    <p:tmPct val="10000"/>
                                  </p:iterate>
                                  <p:childTnLst>
                                    <p:animMotion origin="layout" path="M 0.88576 0.08832 C 0.88177 -0.03089 0.93177 -0.13404 0.99878 -0.14114 C 1.06284 -0.1501 1.12274 -0.07011 1.12673 0.0457 C 1.13177 0.15225 1.08975 0.252 1.02969 0.25911 C 0.97482 0.26436 0.92274 0.19857 0.91875 0.09913 C 0.91475 0.00833 0.94982 -0.07721 1.00069 -0.08432 C 1.04774 -0.08957 1.09184 -0.03429 1.09479 0.0491 C 1.09774 0.12384 1.06979 0.19672 1.02778 0.20043 C 0.98975 0.20568 0.95382 0.16306 0.95069 0.09542 C 0.94878 0.03489 0.96979 -0.02378 1.00278 -0.02718 C 1.03177 -0.03089 1.06076 0.00123 1.06284 0.05281 C 1.06475 0.09728 1.04982 0.1399 1.02569 0.1436 C 1.00573 0.147 0.98472 0.12754 0.98368 0.09203 C 0.98177 0.06331 0.98975 0.03304 1.00469 0.02964 C 1.01684 0.02964 1.02882 0.03675 1.03073 0.0562 C 1.03177 0.06886 1.02969 0.08122 1.02378 0.08647 C 1.02083 0.08832 1.01875 0.08832 1.0158 0.08647 " pathEditMode="relative" rAng="0" ptsTypes="fffffffffffffffff">
                                      <p:cBhvr>
                                        <p:cTn id="6" dur="1000" fill="hold"/>
                                        <p:tgtEl>
                                          <p:spTgt spid="4"/>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7" name="6 Grupo"/>
          <p:cNvGrpSpPr>
            <a:grpSpLocks/>
          </p:cNvGrpSpPr>
          <p:nvPr/>
        </p:nvGrpSpPr>
        <p:grpSpPr bwMode="auto">
          <a:xfrm>
            <a:off x="0" y="0"/>
            <a:ext cx="9144000" cy="5143500"/>
            <a:chOff x="0" y="0"/>
            <a:chExt cx="9144000" cy="5143500"/>
          </a:xfrm>
        </p:grpSpPr>
        <p:pic>
          <p:nvPicPr>
            <p:cNvPr id="1027" name="Picture 3"/>
            <p:cNvPicPr>
              <a:picLocks noChangeArrowheads="1"/>
            </p:cNvPicPr>
            <p:nvPr/>
          </p:nvPicPr>
          <p:blipFill>
            <a:blip r:embed="rId4">
              <a:duotone>
                <a:prstClr val="black"/>
                <a:schemeClr val="bg1">
                  <a:tint val="45000"/>
                  <a:satMod val="400000"/>
                </a:schemeClr>
              </a:duotone>
              <a:lum bright="33000" contrast="-55000"/>
            </a:blip>
            <a:stretch>
              <a:fillRect/>
            </a:stretch>
          </p:blipFill>
          <p:spPr bwMode="auto">
            <a:xfrm>
              <a:off x="0" y="0"/>
              <a:ext cx="9144000" cy="5143500"/>
            </a:xfrm>
            <a:prstGeom prst="rect">
              <a:avLst/>
            </a:prstGeom>
            <a:solidFill>
              <a:srgbClr val="FFFFFF">
                <a:shade val="85000"/>
              </a:srgbClr>
            </a:solidFill>
            <a:ln w="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4" name="3 Rectángulo"/>
            <p:cNvSpPr/>
            <p:nvPr/>
          </p:nvSpPr>
          <p:spPr>
            <a:xfrm>
              <a:off x="285720" y="1857370"/>
              <a:ext cx="8572560" cy="1384995"/>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Sólo cuando estás bien contigo mismo puedes estar bien con los demás.</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ppt_x</p:attrName>
                                        </p:attrNameLst>
                                      </p:cBhvr>
                                      <p:tavLst>
                                        <p:tav tm="0">
                                          <p:val>
                                            <p:strVal val="ppt_x"/>
                                          </p:val>
                                        </p:tav>
                                        <p:tav tm="100000">
                                          <p:val>
                                            <p:fltVal val="0.5"/>
                                          </p:val>
                                        </p:tav>
                                      </p:tavLst>
                                    </p:anim>
                                    <p:anim calcmode="lin" valueType="num">
                                      <p:cBhvr>
                                        <p:cTn id="9" dur="1000"/>
                                        <p:tgtEl>
                                          <p:spTgt spid="7"/>
                                        </p:tgtEl>
                                        <p:attrNameLst>
                                          <p:attrName>ppt_y</p:attrName>
                                        </p:attrNameLst>
                                      </p:cBhvr>
                                      <p:tavLst>
                                        <p:tav tm="0">
                                          <p:val>
                                            <p:strVal val="ppt_y"/>
                                          </p:val>
                                        </p:tav>
                                        <p:tav tm="100000">
                                          <p:val>
                                            <p:fltVal val="0.5"/>
                                          </p:val>
                                        </p:tav>
                                      </p:tavLst>
                                    </p:anim>
                                    <p:set>
                                      <p:cBhvr>
                                        <p:cTn id="10"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img.galerie.chip.de/imgserver/communityimages/186200/186263/1280x.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bevelB w="0" h="0"/>
            <a:extrusionClr>
              <a:srgbClr val="000000"/>
            </a:extrusionClr>
          </a:sp3d>
        </p:spPr>
      </p:pic>
      <p:sp>
        <p:nvSpPr>
          <p:cNvPr id="5" name="4 Rectángulo"/>
          <p:cNvSpPr/>
          <p:nvPr/>
        </p:nvSpPr>
        <p:spPr>
          <a:xfrm>
            <a:off x="4000500" y="3500438"/>
            <a:ext cx="4572000" cy="1077912"/>
          </a:xfrm>
          <a:prstGeom prst="rect">
            <a:avLst/>
          </a:prstGeom>
          <a:effectLst>
            <a:outerShdw blurRad="50800" dist="50800" dir="9600000" algn="ctr" rotWithShape="0">
              <a:schemeClr val="bg1"/>
            </a:outerShdw>
          </a:effectLst>
        </p:spPr>
        <p:txBody>
          <a:bodyPr>
            <a:spAutoFit/>
          </a:bodyPr>
          <a:lstStyle/>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2</a:t>
            </a: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Manejar la soledad</a:t>
            </a:r>
            <a:endParaRPr lang="es-AR" sz="3200" dirty="0">
              <a:latin typeface="+mn-lt"/>
            </a:endParaRPr>
          </a:p>
        </p:txBody>
      </p:sp>
      <p:sp>
        <p:nvSpPr>
          <p:cNvPr id="21508" name="7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800" decel="100000"/>
                                        <p:tgtEl>
                                          <p:spTgt spid="6"/>
                                        </p:tgtEl>
                                      </p:cBhvr>
                                    </p:animEffect>
                                    <p:anim calcmode="lin" valueType="num">
                                      <p:cBhvr>
                                        <p:cTn id="16" dur="800" decel="100000" fill="hold"/>
                                        <p:tgtEl>
                                          <p:spTgt spid="6"/>
                                        </p:tgtEl>
                                        <p:attrNameLst>
                                          <p:attrName>style.rotation</p:attrName>
                                        </p:attrNameLst>
                                      </p:cBhvr>
                                      <p:tavLst>
                                        <p:tav tm="0">
                                          <p:val>
                                            <p:fltVal val="-90"/>
                                          </p:val>
                                        </p:tav>
                                        <p:tav tm="100000">
                                          <p:val>
                                            <p:fltVal val="0"/>
                                          </p:val>
                                        </p:tav>
                                      </p:tavLst>
                                    </p:anim>
                                    <p:anim calcmode="lin" valueType="num">
                                      <p:cBhvr>
                                        <p:cTn id="17" dur="800" decel="100000" fill="hold"/>
                                        <p:tgtEl>
                                          <p:spTgt spid="6"/>
                                        </p:tgtEl>
                                        <p:attrNameLst>
                                          <p:attrName>ppt_x</p:attrName>
                                        </p:attrNameLst>
                                      </p:cBhvr>
                                      <p:tavLst>
                                        <p:tav tm="0">
                                          <p:val>
                                            <p:strVal val="#ppt_x+0.4"/>
                                          </p:val>
                                        </p:tav>
                                        <p:tav tm="100000">
                                          <p:val>
                                            <p:strVal val="#ppt_x-0.05"/>
                                          </p:val>
                                        </p:tav>
                                      </p:tavLst>
                                    </p:anim>
                                    <p:anim calcmode="lin" valueType="num">
                                      <p:cBhvr>
                                        <p:cTn id="18" dur="800" decel="100000" fill="hold"/>
                                        <p:tgtEl>
                                          <p:spTgt spid="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2"/>
          <p:cNvPicPr>
            <a:picLocks noChangeAspect="1" noChangeArrowheads="1"/>
          </p:cNvPicPr>
          <p:nvPr/>
        </p:nvPicPr>
        <p:blipFill>
          <a:blip r:embed="rId3">
            <a:lum bright="32000" contrast="-56000"/>
          </a:blip>
          <a:srcRect/>
          <a:stretch>
            <a:fillRect/>
          </a:stretch>
        </p:blipFill>
        <p:spPr bwMode="auto">
          <a:xfrm>
            <a:off x="-19050" y="-47625"/>
            <a:ext cx="9163050" cy="5191125"/>
          </a:xfrm>
          <a:prstGeom prst="rect">
            <a:avLst/>
          </a:prstGeom>
          <a:noFill/>
          <a:ln w="9525">
            <a:noFill/>
            <a:miter lim="800000"/>
            <a:headEnd/>
            <a:tailEnd/>
          </a:ln>
        </p:spPr>
      </p:pic>
      <p:pic>
        <p:nvPicPr>
          <p:cNvPr id="6" name="Picture 2"/>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2 Rectángulo"/>
          <p:cNvSpPr/>
          <p:nvPr/>
        </p:nvSpPr>
        <p:spPr>
          <a:xfrm>
            <a:off x="-9715500" y="1643063"/>
            <a:ext cx="8572500" cy="1384300"/>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Sólo cuando manejas tu soledad puedes manejar una relación.</a:t>
            </a:r>
          </a:p>
        </p:txBody>
      </p:sp>
    </p:spTree>
  </p:cSld>
  <p:clrMapOvr>
    <a:overrideClrMapping bg1="lt1" tx1="dk1" bg2="lt2" tx2="dk2" accent1="accent1" accent2="accent2" accent3="accent3" accent4="accent4" accent5="accent5" accent6="accent6" hlink="hlink" folHlink="folHlink"/>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afterEffect">
                                  <p:stCondLst>
                                    <p:cond delay="0"/>
                                  </p:stCondLst>
                                  <p:iterate type="lt">
                                    <p:tmPct val="10000"/>
                                  </p:iterate>
                                  <p:childTnLst>
                                    <p:animMotion origin="layout" path="M 0.9717 0.07443 C 0.96771 -0.04478 1.01771 -0.14793 1.08472 -0.15503 C 1.14878 -0.16399 1.20868 -0.084 1.21267 0.03181 C 1.21771 0.13836 1.17569 0.23811 1.11563 0.24522 C 1.06076 0.25047 1.00868 0.18468 1.00469 0.08524 C 1.00069 -0.00556 1.03576 -0.0911 1.08663 -0.09821 C 1.13368 -0.10346 1.17778 -0.04818 1.18073 0.03521 C 1.18368 0.10995 1.15573 0.18283 1.11372 0.18654 C 1.07569 0.19179 1.03976 0.14917 1.03663 0.08153 C 1.03472 0.021 1.05573 -0.03767 1.08872 -0.04107 C 1.11771 -0.04478 1.1467 -0.01266 1.14878 0.03892 C 1.15069 0.08339 1.13576 0.12601 1.11163 0.12971 C 1.09167 0.13311 1.07066 0.11365 1.06962 0.07814 C 1.06771 0.04942 1.07569 0.01915 1.09063 0.01575 C 1.10278 0.01575 1.11476 0.02286 1.11667 0.04231 C 1.11771 0.05497 1.11563 0.06733 1.10972 0.07258 C 1.10677 0.07443 1.10469 0.07443 1.10174 0.07258 " pathEditMode="relative" rAng="0" ptsTypes="fffffffffffffffff">
                                      <p:cBhvr>
                                        <p:cTn id="6" dur="1000" fill="hold"/>
                                        <p:tgtEl>
                                          <p:spTgt spid="3"/>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5" name="4 Grupo"/>
          <p:cNvGrpSpPr>
            <a:grpSpLocks/>
          </p:cNvGrpSpPr>
          <p:nvPr/>
        </p:nvGrpSpPr>
        <p:grpSpPr bwMode="auto">
          <a:xfrm>
            <a:off x="-19050" y="-47625"/>
            <a:ext cx="9163050" cy="5191125"/>
            <a:chOff x="-19051" y="-47624"/>
            <a:chExt cx="9163049" cy="5191124"/>
          </a:xfrm>
        </p:grpSpPr>
        <p:pic>
          <p:nvPicPr>
            <p:cNvPr id="2050" name="Picture 2"/>
            <p:cNvPicPr>
              <a:picLocks noChangeAspect="1" noChangeArrowheads="1"/>
            </p:cNvPicPr>
            <p:nvPr/>
          </p:nvPicPr>
          <p:blipFill>
            <a:blip r:embed="rId4">
              <a:lum bright="33000" contrast="-55000"/>
            </a:blip>
            <a:stretch>
              <a:fillRect/>
            </a:stretch>
          </p:blipFill>
          <p:spPr bwMode="auto">
            <a:xfrm>
              <a:off x="-19051" y="-47624"/>
              <a:ext cx="9163049" cy="5191124"/>
            </a:xfrm>
            <a:prstGeom prst="rect">
              <a:avLst/>
            </a:prstGeom>
            <a:solidFill>
              <a:srgbClr val="FFFFFF">
                <a:shade val="85000"/>
              </a:srgbClr>
            </a:solidFill>
            <a:ln w="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2 Rectángulo"/>
            <p:cNvSpPr/>
            <p:nvPr/>
          </p:nvSpPr>
          <p:spPr>
            <a:xfrm>
              <a:off x="285720" y="1643056"/>
              <a:ext cx="8572560" cy="1384995"/>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Sólo cuando manejas tu soledad puedes manejar una relación.</a:t>
              </a:r>
            </a:p>
          </p:txBody>
        </p:sp>
      </p:grpSp>
    </p:spTree>
  </p:cSld>
  <p:clrMapOvr>
    <a:overrideClrMapping bg1="lt1" tx1="dk1" bg2="lt2" tx2="dk2" accent1="accent1" accent2="accent2" accent3="accent3" accent4="accent4" accent5="accent5" accent6="accent6" hlink="hlink" folHlink="folHlink"/>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ppt_x</p:attrName>
                                        </p:attrNameLst>
                                      </p:cBhvr>
                                      <p:tavLst>
                                        <p:tav tm="0">
                                          <p:val>
                                            <p:strVal val="ppt_x"/>
                                          </p:val>
                                        </p:tav>
                                        <p:tav tm="100000">
                                          <p:val>
                                            <p:fltVal val="0.5"/>
                                          </p:val>
                                        </p:tav>
                                      </p:tavLst>
                                    </p:anim>
                                    <p:anim calcmode="lin" valueType="num">
                                      <p:cBhvr>
                                        <p:cTn id="9" dur="1000"/>
                                        <p:tgtEl>
                                          <p:spTgt spid="5"/>
                                        </p:tgtEl>
                                        <p:attrNameLst>
                                          <p:attrName>ppt_y</p:attrName>
                                        </p:attrNameLst>
                                      </p:cBhvr>
                                      <p:tavLst>
                                        <p:tav tm="0">
                                          <p:val>
                                            <p:strVal val="ppt_y"/>
                                          </p:val>
                                        </p:tav>
                                        <p:tav tm="100000">
                                          <p:val>
                                            <p:fltVal val="0.5"/>
                                          </p:val>
                                        </p:tav>
                                      </p:tavLst>
                                    </p:anim>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i069.radikal.ru/1303/43/1058f375757a.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bevelB w="0" h="0"/>
            <a:extrusionClr>
              <a:srgbClr val="000000"/>
            </a:extrusionClr>
          </a:sp3d>
        </p:spPr>
      </p:pic>
      <p:sp>
        <p:nvSpPr>
          <p:cNvPr id="5" name="4 Rectángulo"/>
          <p:cNvSpPr/>
          <p:nvPr/>
        </p:nvSpPr>
        <p:spPr>
          <a:xfrm>
            <a:off x="4500563" y="3786188"/>
            <a:ext cx="4403725" cy="1077912"/>
          </a:xfrm>
          <a:prstGeom prst="rect">
            <a:avLst/>
          </a:prstGeom>
          <a:effectLst>
            <a:outerShdw blurRad="50800" dist="50800" dir="9600000" algn="ctr" rotWithShape="0">
              <a:schemeClr val="bg1">
                <a:lumMod val="65000"/>
              </a:schemeClr>
            </a:outerShdw>
          </a:effectLst>
        </p:spPr>
        <p:txBody>
          <a:bodyPr wrap="none">
            <a:spAutoFit/>
          </a:bodyPr>
          <a:lstStyle/>
          <a:p>
            <a:pPr algn="ctr" fontAlgn="auto">
              <a:spcBef>
                <a:spcPts val="0"/>
              </a:spcBef>
              <a:spcAft>
                <a:spcPts val="0"/>
              </a:spcAft>
              <a:defRPr/>
            </a:pPr>
            <a:r>
              <a:rPr lang="es-AR" sz="3200" dirty="0">
                <a:solidFill>
                  <a:srgbClr val="FFFF00"/>
                </a:solidFill>
                <a:effectLst>
                  <a:outerShdw blurRad="38100" dist="38100" dir="2700000" algn="tl">
                    <a:srgbClr val="000000">
                      <a:alpha val="43137"/>
                    </a:srgbClr>
                  </a:outerShdw>
                </a:effectLst>
                <a:latin typeface="+mn-lt"/>
              </a:rPr>
              <a:t>3</a:t>
            </a:r>
          </a:p>
          <a:p>
            <a:pPr algn="ctr" fontAlgn="auto">
              <a:spcBef>
                <a:spcPts val="0"/>
              </a:spcBef>
              <a:spcAft>
                <a:spcPts val="0"/>
              </a:spcAft>
              <a:defRPr/>
            </a:pPr>
            <a:r>
              <a:rPr lang="es-AR" sz="3200" dirty="0">
                <a:solidFill>
                  <a:srgbClr val="FFFF00"/>
                </a:solidFill>
                <a:effectLst>
                  <a:outerShdw blurRad="38100" dist="38100" dir="2700000" algn="tl">
                    <a:srgbClr val="000000">
                      <a:alpha val="43137"/>
                    </a:srgbClr>
                  </a:outerShdw>
                </a:effectLst>
                <a:latin typeface="+mn-lt"/>
              </a:rPr>
              <a:t>Sólo se da lo que se tiene</a:t>
            </a:r>
          </a:p>
        </p:txBody>
      </p:sp>
      <p:sp>
        <p:nvSpPr>
          <p:cNvPr id="24580" name="6 CuadroTexto"/>
          <p:cNvSpPr txBox="1">
            <a:spLocks noChangeArrowheads="1"/>
          </p:cNvSpPr>
          <p:nvPr/>
        </p:nvSpPr>
        <p:spPr bwMode="auto">
          <a:xfrm rot="2346040">
            <a:off x="280988" y="4278313"/>
            <a:ext cx="949325" cy="369887"/>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800" decel="100000"/>
                                        <p:tgtEl>
                                          <p:spTgt spid="6"/>
                                        </p:tgtEl>
                                      </p:cBhvr>
                                    </p:animEffect>
                                    <p:anim calcmode="lin" valueType="num">
                                      <p:cBhvr>
                                        <p:cTn id="16" dur="800" decel="100000" fill="hold"/>
                                        <p:tgtEl>
                                          <p:spTgt spid="6"/>
                                        </p:tgtEl>
                                        <p:attrNameLst>
                                          <p:attrName>style.rotation</p:attrName>
                                        </p:attrNameLst>
                                      </p:cBhvr>
                                      <p:tavLst>
                                        <p:tav tm="0">
                                          <p:val>
                                            <p:fltVal val="-90"/>
                                          </p:val>
                                        </p:tav>
                                        <p:tav tm="100000">
                                          <p:val>
                                            <p:fltVal val="0"/>
                                          </p:val>
                                        </p:tav>
                                      </p:tavLst>
                                    </p:anim>
                                    <p:anim calcmode="lin" valueType="num">
                                      <p:cBhvr>
                                        <p:cTn id="17" dur="800" decel="100000" fill="hold"/>
                                        <p:tgtEl>
                                          <p:spTgt spid="6"/>
                                        </p:tgtEl>
                                        <p:attrNameLst>
                                          <p:attrName>ppt_x</p:attrName>
                                        </p:attrNameLst>
                                      </p:cBhvr>
                                      <p:tavLst>
                                        <p:tav tm="0">
                                          <p:val>
                                            <p:strVal val="#ppt_x+0.4"/>
                                          </p:val>
                                        </p:tav>
                                        <p:tav tm="100000">
                                          <p:val>
                                            <p:strVal val="#ppt_x-0.05"/>
                                          </p:val>
                                        </p:tav>
                                      </p:tavLst>
                                    </p:anim>
                                    <p:anim calcmode="lin" valueType="num">
                                      <p:cBhvr>
                                        <p:cTn id="18" dur="800" decel="100000" fill="hold"/>
                                        <p:tgtEl>
                                          <p:spTgt spid="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25602" name="Picture 2"/>
          <p:cNvPicPr>
            <a:picLocks noChangeAspect="1" noChangeArrowheads="1"/>
          </p:cNvPicPr>
          <p:nvPr/>
        </p:nvPicPr>
        <p:blipFill>
          <a:blip r:embed="rId3">
            <a:lum bright="32000" contrast="-56000"/>
          </a:blip>
          <a:srcRect/>
          <a:stretch>
            <a:fillRect/>
          </a:stretch>
        </p:blipFill>
        <p:spPr bwMode="auto">
          <a:xfrm>
            <a:off x="0" y="0"/>
            <a:ext cx="9163050" cy="5162550"/>
          </a:xfrm>
          <a:prstGeom prst="rect">
            <a:avLst/>
          </a:prstGeom>
          <a:noFill/>
          <a:ln w="9525">
            <a:noFill/>
            <a:miter lim="800000"/>
            <a:headEnd/>
            <a:tailEnd/>
          </a:ln>
        </p:spPr>
      </p:pic>
      <p:sp>
        <p:nvSpPr>
          <p:cNvPr id="6" name="5 Rectángulo"/>
          <p:cNvSpPr/>
          <p:nvPr/>
        </p:nvSpPr>
        <p:spPr>
          <a:xfrm>
            <a:off x="-7429500" y="1285875"/>
            <a:ext cx="7000875" cy="1384300"/>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quererte para querer,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respetarte para respetar </a:t>
            </a:r>
          </a:p>
        </p:txBody>
      </p:sp>
      <p:sp>
        <p:nvSpPr>
          <p:cNvPr id="7" name="6 Rectángulo"/>
          <p:cNvSpPr/>
          <p:nvPr/>
        </p:nvSpPr>
        <p:spPr>
          <a:xfrm>
            <a:off x="-7500938" y="2500313"/>
            <a:ext cx="7000875" cy="2032000"/>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y aceptarte para aceptar,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porque nadie puede dar</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lo que no tiene.</a:t>
            </a:r>
          </a:p>
        </p:txBody>
      </p:sp>
      <p:sp>
        <p:nvSpPr>
          <p:cNvPr id="8" name="7 Rectángulo"/>
          <p:cNvSpPr/>
          <p:nvPr/>
        </p:nvSpPr>
        <p:spPr>
          <a:xfrm>
            <a:off x="-7445375" y="63500"/>
            <a:ext cx="7000875" cy="1384300"/>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Necesitas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valorarte para valorar,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80764 0.07968 C 0.80365 -0.03953 0.85365 -0.14268 0.92066 -0.14978 C 0.98472 -0.15874 1.04462 -0.07875 1.04861 0.03706 C 1.05365 0.14361 1.01163 0.24336 0.95157 0.25047 C 0.8967 0.25572 0.84462 0.18993 0.84063 0.09049 C 0.83663 -0.00031 0.8717 -0.08585 0.92257 -0.09296 C 0.96962 -0.09821 1.01372 -0.04293 1.01667 0.04046 C 1.01962 0.1152 0.99167 0.18808 0.94966 0.19179 C 0.91163 0.19704 0.8757 0.15442 0.87257 0.08678 C 0.87066 0.02625 0.89167 -0.03242 0.92466 -0.03582 C 0.95365 -0.03953 0.98264 -0.00741 0.98472 0.04417 C 0.98663 0.08864 0.9717 0.13126 0.94757 0.13496 C 0.92761 0.13836 0.9066 0.1189 0.90556 0.08339 C 0.90365 0.05467 0.91163 0.0244 0.92657 0.021 C 0.93872 0.021 0.9507 0.02811 0.95261 0.04756 C 0.95365 0.06022 0.95157 0.07258 0.94566 0.07783 C 0.94271 0.07968 0.94063 0.07968 0.93768 0.07783 " pathEditMode="relative" rAng="0" ptsTypes="fffffffffffffffff">
                                      <p:cBhvr>
                                        <p:cTn id="6" dur="500" fill="hold"/>
                                        <p:tgtEl>
                                          <p:spTgt spid="8"/>
                                        </p:tgtEl>
                                        <p:attrNameLst>
                                          <p:attrName>ppt_x</p:attrName>
                                          <p:attrName>ppt_y</p:attrName>
                                        </p:attrNameLst>
                                      </p:cBhvr>
                                      <p:rCtr x="121" y="-31"/>
                                    </p:animMotion>
                                  </p:childTnLst>
                                </p:cTn>
                              </p:par>
                            </p:childTnLst>
                          </p:cTn>
                        </p:par>
                        <p:par>
                          <p:cTn id="7" fill="hold">
                            <p:stCondLst>
                              <p:cond delay="1950"/>
                            </p:stCondLst>
                            <p:childTnLst>
                              <p:par>
                                <p:cTn id="8" presetID="46" presetClass="path" presetSubtype="0" fill="hold" grpId="0" nodeType="afterEffect">
                                  <p:stCondLst>
                                    <p:cond delay="0"/>
                                  </p:stCondLst>
                                  <p:iterate type="lt">
                                    <p:tmPct val="10000"/>
                                  </p:iterate>
                                  <p:childTnLst>
                                    <p:animMotion origin="layout" path="M 0.80764 0.07968 C 0.80365 -0.03953 0.85365 -0.14268 0.92066 -0.14978 C 0.98472 -0.15874 1.04462 -0.07875 1.04861 0.03706 C 1.05365 0.14361 1.01163 0.24336 0.95157 0.25047 C 0.8967 0.25572 0.84462 0.18993 0.84063 0.09049 C 0.83663 -0.00031 0.8717 -0.08585 0.92257 -0.09296 C 0.96962 -0.09821 1.01372 -0.04293 1.01667 0.04046 C 1.01962 0.1152 0.99167 0.18808 0.94966 0.19179 C 0.91163 0.19704 0.8757 0.15442 0.87257 0.08678 C 0.87066 0.02625 0.89167 -0.03242 0.92466 -0.03582 C 0.95365 -0.03953 0.98264 -0.00741 0.98472 0.04417 C 0.98663 0.08864 0.9717 0.13126 0.94757 0.13496 C 0.92761 0.13836 0.9066 0.1189 0.90556 0.08339 C 0.90365 0.05467 0.91163 0.0244 0.92657 0.021 C 0.93872 0.021 0.9507 0.02811 0.95261 0.04756 C 0.95365 0.06022 0.95157 0.07258 0.94566 0.07783 C 0.94271 0.07968 0.94063 0.07968 0.93768 0.07783 " pathEditMode="relative" rAng="0" ptsTypes="fffffffffffffffff">
                                      <p:cBhvr>
                                        <p:cTn id="9" dur="1000" fill="hold"/>
                                        <p:tgtEl>
                                          <p:spTgt spid="6"/>
                                        </p:tgtEl>
                                        <p:attrNameLst>
                                          <p:attrName>ppt_x</p:attrName>
                                          <p:attrName>ppt_y</p:attrName>
                                        </p:attrNameLst>
                                      </p:cBhvr>
                                      <p:rCtr x="121" y="-31"/>
                                    </p:animMotion>
                                  </p:childTnLst>
                                </p:cTn>
                              </p:par>
                            </p:childTnLst>
                          </p:cTn>
                        </p:par>
                        <p:par>
                          <p:cTn id="10" fill="hold">
                            <p:stCondLst>
                              <p:cond delay="6950"/>
                            </p:stCondLst>
                            <p:childTnLst>
                              <p:par>
                                <p:cTn id="11" presetID="46" presetClass="path" presetSubtype="0" decel="50000" fill="hold" grpId="0" nodeType="afterEffect">
                                  <p:stCondLst>
                                    <p:cond delay="0"/>
                                  </p:stCondLst>
                                  <p:iterate type="lt">
                                    <p:tmPct val="10000"/>
                                  </p:iterate>
                                  <p:childTnLst>
                                    <p:animMotion origin="layout" path="M 0.80764 0.07968 C 0.80365 -0.03953 0.85365 -0.14268 0.92066 -0.14978 C 0.98472 -0.15874 1.04462 -0.07875 1.04861 0.03706 C 1.05365 0.14361 1.01163 0.24336 0.95157 0.25047 C 0.8967 0.25572 0.84462 0.18993 0.84063 0.09049 C 0.83663 -0.00031 0.8717 -0.08585 0.92257 -0.09296 C 0.96962 -0.09821 1.01372 -0.04293 1.01667 0.04046 C 1.01962 0.1152 0.99167 0.18808 0.94966 0.19179 C 0.91163 0.19704 0.8757 0.15442 0.87257 0.08678 C 0.87066 0.02625 0.89167 -0.03242 0.92466 -0.03582 C 0.95365 -0.03953 0.98264 -0.00741 0.98472 0.04417 C 0.98663 0.08864 0.9717 0.13126 0.94757 0.13496 C 0.92761 0.13836 0.9066 0.1189 0.90556 0.08339 C 0.90365 0.05467 0.91163 0.0244 0.92657 0.021 C 0.93872 0.021 0.9507 0.02811 0.95261 0.04756 C 0.95365 0.06022 0.95157 0.07258 0.94566 0.07783 C 0.94271 0.07968 0.94063 0.07968 0.93768 0.07783 " pathEditMode="relative" rAng="0" ptsTypes="fffffffffffffffff">
                                      <p:cBhvr>
                                        <p:cTn id="12" dur="1000" fill="hold"/>
                                        <p:tgtEl>
                                          <p:spTgt spid="7"/>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12" name="11 Grupo"/>
          <p:cNvGrpSpPr>
            <a:grpSpLocks/>
          </p:cNvGrpSpPr>
          <p:nvPr/>
        </p:nvGrpSpPr>
        <p:grpSpPr bwMode="auto">
          <a:xfrm>
            <a:off x="0" y="0"/>
            <a:ext cx="9163050" cy="5162550"/>
            <a:chOff x="0" y="0"/>
            <a:chExt cx="9163050" cy="5162550"/>
          </a:xfrm>
        </p:grpSpPr>
        <p:pic>
          <p:nvPicPr>
            <p:cNvPr id="11" name="Picture 2"/>
            <p:cNvPicPr>
              <a:picLocks noChangeAspect="1" noChangeArrowheads="1"/>
            </p:cNvPicPr>
            <p:nvPr/>
          </p:nvPicPr>
          <p:blipFill>
            <a:blip r:embed="rId4">
              <a:lum bright="33000" contrast="-55000"/>
            </a:blip>
            <a:srcRect/>
            <a:stretch>
              <a:fillRect/>
            </a:stretch>
          </p:blipFill>
          <p:spPr bwMode="auto">
            <a:xfrm>
              <a:off x="0" y="0"/>
              <a:ext cx="9163050" cy="5162550"/>
            </a:xfrm>
            <a:prstGeom prst="rect">
              <a:avLst/>
            </a:prstGeom>
            <a:solidFill>
              <a:srgbClr val="FFFFFF">
                <a:shade val="85000"/>
              </a:srgbClr>
            </a:solidFill>
            <a:ln w="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grpSp>
          <p:nvGrpSpPr>
            <p:cNvPr id="9" name="8 Grupo"/>
            <p:cNvGrpSpPr/>
            <p:nvPr/>
          </p:nvGrpSpPr>
          <p:grpSpPr>
            <a:xfrm>
              <a:off x="1015866" y="357172"/>
              <a:ext cx="7072362" cy="4468575"/>
              <a:chOff x="1015866" y="357172"/>
              <a:chExt cx="7072362" cy="4468575"/>
            </a:xfrm>
            <a:scene3d>
              <a:camera prst="orthographicFront">
                <a:rot lat="4200000" lon="0" rev="0"/>
              </a:camera>
              <a:lightRig rig="threePt" dir="t"/>
            </a:scene3d>
          </p:grpSpPr>
          <p:sp>
            <p:nvSpPr>
              <p:cNvPr id="6" name="5 Rectángulo"/>
              <p:cNvSpPr/>
              <p:nvPr/>
            </p:nvSpPr>
            <p:spPr>
              <a:xfrm>
                <a:off x="1087304" y="1579976"/>
                <a:ext cx="7000924" cy="1384995"/>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quererte para querer,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respetarte para respetar </a:t>
                </a:r>
              </a:p>
            </p:txBody>
          </p:sp>
          <p:sp>
            <p:nvSpPr>
              <p:cNvPr id="7" name="6 Rectángulo"/>
              <p:cNvSpPr/>
              <p:nvPr/>
            </p:nvSpPr>
            <p:spPr>
              <a:xfrm>
                <a:off x="1015866" y="2794422"/>
                <a:ext cx="7000924" cy="2031325"/>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y aceptarte para aceptar,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porque nadie puede dar</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lo que no tiene</a:t>
                </a:r>
              </a:p>
            </p:txBody>
          </p:sp>
          <p:sp>
            <p:nvSpPr>
              <p:cNvPr id="8" name="7 Rectángulo"/>
              <p:cNvSpPr/>
              <p:nvPr/>
            </p:nvSpPr>
            <p:spPr>
              <a:xfrm>
                <a:off x="1071538" y="357172"/>
                <a:ext cx="7000924" cy="1384995"/>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Necesitas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valorarte para valorar, </a:t>
                </a:r>
              </a:p>
            </p:txBody>
          </p:sp>
        </p:gr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12"/>
                                        </p:tgtEl>
                                        <p:attrNameLst>
                                          <p:attrName>ppt_w</p:attrName>
                                        </p:attrNameLst>
                                      </p:cBhvr>
                                      <p:tavLst>
                                        <p:tav tm="0">
                                          <p:val>
                                            <p:strVal val="ppt_w"/>
                                          </p:val>
                                        </p:tav>
                                        <p:tav tm="100000">
                                          <p:val>
                                            <p:fltVal val="0"/>
                                          </p:val>
                                        </p:tav>
                                      </p:tavLst>
                                    </p:anim>
                                    <p:anim calcmode="lin" valueType="num">
                                      <p:cBhvr>
                                        <p:cTn id="7" dur="1000"/>
                                        <p:tgtEl>
                                          <p:spTgt spid="12"/>
                                        </p:tgtEl>
                                        <p:attrNameLst>
                                          <p:attrName>ppt_h</p:attrName>
                                        </p:attrNameLst>
                                      </p:cBhvr>
                                      <p:tavLst>
                                        <p:tav tm="0">
                                          <p:val>
                                            <p:strVal val="ppt_h"/>
                                          </p:val>
                                        </p:tav>
                                        <p:tav tm="100000">
                                          <p:val>
                                            <p:fltVal val="0"/>
                                          </p:val>
                                        </p:tav>
                                      </p:tavLst>
                                    </p:anim>
                                    <p:anim calcmode="lin" valueType="num">
                                      <p:cBhvr>
                                        <p:cTn id="8" dur="1000"/>
                                        <p:tgtEl>
                                          <p:spTgt spid="12"/>
                                        </p:tgtEl>
                                        <p:attrNameLst>
                                          <p:attrName>ppt_x</p:attrName>
                                        </p:attrNameLst>
                                      </p:cBhvr>
                                      <p:tavLst>
                                        <p:tav tm="0">
                                          <p:val>
                                            <p:strVal val="ppt_x"/>
                                          </p:val>
                                        </p:tav>
                                        <p:tav tm="100000">
                                          <p:val>
                                            <p:fltVal val="0.5"/>
                                          </p:val>
                                        </p:tav>
                                      </p:tavLst>
                                    </p:anim>
                                    <p:anim calcmode="lin" valueType="num">
                                      <p:cBhvr>
                                        <p:cTn id="9" dur="1000"/>
                                        <p:tgtEl>
                                          <p:spTgt spid="12"/>
                                        </p:tgtEl>
                                        <p:attrNameLst>
                                          <p:attrName>ppt_y</p:attrName>
                                        </p:attrNameLst>
                                      </p:cBhvr>
                                      <p:tavLst>
                                        <p:tav tm="0">
                                          <p:val>
                                            <p:strVal val="ppt_y"/>
                                          </p:val>
                                        </p:tav>
                                        <p:tav tm="100000">
                                          <p:val>
                                            <p:fltVal val="0.5"/>
                                          </p:val>
                                        </p:tav>
                                      </p:tavLst>
                                    </p:anim>
                                    <p:set>
                                      <p:cBhvr>
                                        <p:cTn id="10"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bugaga.ru/uploads/posts/2008-05/1209847229_14184.jpg"/>
          <p:cNvPicPr>
            <a:picLocks noChangeAspect="1" noChangeArrowheads="1"/>
          </p:cNvPicPr>
          <p:nvPr/>
        </p:nvPicPr>
        <p:blipFill>
          <a:blip r:embed="rId2"/>
          <a:srcRect l="2020" t="6931" r="1965" b="8846"/>
          <a:stretch>
            <a:fillRect/>
          </a:stretch>
        </p:blipFill>
        <p:spPr bwMode="auto">
          <a:xfrm>
            <a:off x="0" y="0"/>
            <a:ext cx="9144000" cy="5170488"/>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bevelB w="0" h="0"/>
            <a:extrusionClr>
              <a:srgbClr val="000000"/>
            </a:extrusionClr>
          </a:sp3d>
        </p:spPr>
      </p:pic>
      <p:sp>
        <p:nvSpPr>
          <p:cNvPr id="5" name="4 Rectángulo"/>
          <p:cNvSpPr/>
          <p:nvPr/>
        </p:nvSpPr>
        <p:spPr>
          <a:xfrm>
            <a:off x="3286125" y="3714750"/>
            <a:ext cx="4572000" cy="1077913"/>
          </a:xfrm>
          <a:prstGeom prst="rect">
            <a:avLst/>
          </a:prstGeom>
        </p:spPr>
        <p:txBody>
          <a:bodyPr>
            <a:spAutoFit/>
          </a:bodyPr>
          <a:lstStyle/>
          <a:p>
            <a:pPr algn="ctr" fontAlgn="auto">
              <a:spcBef>
                <a:spcPts val="0"/>
              </a:spcBef>
              <a:spcAft>
                <a:spcPts val="0"/>
              </a:spcAft>
              <a:defRPr/>
            </a:pPr>
            <a:r>
              <a:rPr lang="es-AR" sz="3200" dirty="0">
                <a:effectLst>
                  <a:outerShdw blurRad="38100" dist="38100" dir="2700000" algn="tl">
                    <a:srgbClr val="000000">
                      <a:alpha val="43137"/>
                    </a:srgbClr>
                  </a:outerShdw>
                </a:effectLst>
                <a:latin typeface="+mn-lt"/>
              </a:rPr>
              <a:t>3</a:t>
            </a:r>
          </a:p>
          <a:p>
            <a:pPr algn="ctr" fontAlgn="auto">
              <a:spcBef>
                <a:spcPts val="0"/>
              </a:spcBef>
              <a:spcAft>
                <a:spcPts val="0"/>
              </a:spcAft>
              <a:defRPr/>
            </a:pPr>
            <a:r>
              <a:rPr lang="es-AR" sz="3200" dirty="0">
                <a:effectLst>
                  <a:outerShdw blurRad="38100" dist="38100" dir="2700000" algn="tl">
                    <a:srgbClr val="000000">
                      <a:alpha val="43137"/>
                    </a:srgbClr>
                  </a:outerShdw>
                </a:effectLst>
                <a:latin typeface="+mn-lt"/>
              </a:rPr>
              <a:t>Paz interior</a:t>
            </a:r>
          </a:p>
        </p:txBody>
      </p:sp>
      <p:sp>
        <p:nvSpPr>
          <p:cNvPr id="28676" name="6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800" decel="100000"/>
                                        <p:tgtEl>
                                          <p:spTgt spid="6"/>
                                        </p:tgtEl>
                                      </p:cBhvr>
                                    </p:animEffect>
                                    <p:anim calcmode="lin" valueType="num">
                                      <p:cBhvr>
                                        <p:cTn id="16" dur="800" decel="100000" fill="hold"/>
                                        <p:tgtEl>
                                          <p:spTgt spid="6"/>
                                        </p:tgtEl>
                                        <p:attrNameLst>
                                          <p:attrName>style.rotation</p:attrName>
                                        </p:attrNameLst>
                                      </p:cBhvr>
                                      <p:tavLst>
                                        <p:tav tm="0">
                                          <p:val>
                                            <p:fltVal val="-90"/>
                                          </p:val>
                                        </p:tav>
                                        <p:tav tm="100000">
                                          <p:val>
                                            <p:fltVal val="0"/>
                                          </p:val>
                                        </p:tav>
                                      </p:tavLst>
                                    </p:anim>
                                    <p:anim calcmode="lin" valueType="num">
                                      <p:cBhvr>
                                        <p:cTn id="17" dur="800" decel="100000" fill="hold"/>
                                        <p:tgtEl>
                                          <p:spTgt spid="6"/>
                                        </p:tgtEl>
                                        <p:attrNameLst>
                                          <p:attrName>ppt_x</p:attrName>
                                        </p:attrNameLst>
                                      </p:cBhvr>
                                      <p:tavLst>
                                        <p:tav tm="0">
                                          <p:val>
                                            <p:strVal val="#ppt_x+0.4"/>
                                          </p:val>
                                        </p:tav>
                                        <p:tav tm="100000">
                                          <p:val>
                                            <p:strVal val="#ppt_x-0.05"/>
                                          </p:val>
                                        </p:tav>
                                      </p:tavLst>
                                    </p:anim>
                                    <p:anim calcmode="lin" valueType="num">
                                      <p:cBhvr>
                                        <p:cTn id="18" dur="800" decel="100000" fill="hold"/>
                                        <p:tgtEl>
                                          <p:spTgt spid="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p:cNvPicPr>
            <a:picLocks noChangeAspect="1" noChangeArrowheads="1"/>
          </p:cNvPicPr>
          <p:nvPr/>
        </p:nvPicPr>
        <p:blipFill>
          <a:blip r:embed="rId2">
            <a:lum bright="32000" contrast="-56000"/>
          </a:blip>
          <a:srcRect/>
          <a:stretch>
            <a:fillRect/>
          </a:stretch>
        </p:blipFill>
        <p:spPr bwMode="auto">
          <a:xfrm>
            <a:off x="-19050" y="0"/>
            <a:ext cx="9163050" cy="5191125"/>
          </a:xfrm>
          <a:prstGeom prst="rect">
            <a:avLst/>
          </a:prstGeom>
          <a:noFill/>
          <a:ln w="9525">
            <a:noFill/>
            <a:miter lim="800000"/>
            <a:headEnd/>
            <a:tailEnd/>
          </a:ln>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5 Rectángulo"/>
          <p:cNvSpPr/>
          <p:nvPr/>
        </p:nvSpPr>
        <p:spPr>
          <a:xfrm>
            <a:off x="-9715500" y="1857375"/>
            <a:ext cx="9144000" cy="1384300"/>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Ninguna relación te dará la paz que tú mismo no crees en tu interior.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afterEffect">
                                  <p:stCondLst>
                                    <p:cond delay="0"/>
                                  </p:stCondLst>
                                  <p:iterate type="lt">
                                    <p:tmPct val="10000"/>
                                  </p:iterate>
                                  <p:childTnLst>
                                    <p:animMotion origin="layout" path="M 0.94045 0.03273 C 0.93646 -0.08648 0.98646 -0.18963 1.05347 -0.19673 C 1.11753 -0.20569 1.17743 -0.1257 1.18142 -0.00989 C 1.18646 0.09666 1.14444 0.19641 1.08438 0.20352 C 1.02951 0.20877 0.97743 0.14298 0.97344 0.04354 C 0.96944 -0.04726 1.00451 -0.1328 1.05538 -0.13991 C 1.10243 -0.14516 1.14653 -0.08988 1.14948 -0.00649 C 1.15243 0.06825 1.12448 0.14113 1.08247 0.14484 C 1.04444 0.15009 1.00851 0.10747 1.00538 0.03983 C 1.00347 -0.0207 1.02448 -0.07937 1.05747 -0.08277 C 1.08646 -0.08648 1.11545 -0.05436 1.11753 -0.00278 C 1.11944 0.04169 1.10451 0.08431 1.08038 0.08801 C 1.06042 0.09141 1.03941 0.07195 1.03837 0.03644 C 1.03646 0.00772 1.04444 -0.02255 1.05938 -0.02595 C 1.07153 -0.02595 1.08351 -0.01884 1.08542 0.00061 C 1.08646 0.01327 1.08438 0.02563 1.07847 0.03088 C 1.07552 0.03273 1.07344 0.03273 1.07049 0.03088 " pathEditMode="relative" rAng="0" ptsTypes="fffffffffffffffff">
                                      <p:cBhvr>
                                        <p:cTn id="6" dur="1000" fill="hold"/>
                                        <p:tgtEl>
                                          <p:spTgt spid="6"/>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7" name="6 Grupo"/>
          <p:cNvGrpSpPr>
            <a:grpSpLocks/>
          </p:cNvGrpSpPr>
          <p:nvPr/>
        </p:nvGrpSpPr>
        <p:grpSpPr bwMode="auto">
          <a:xfrm>
            <a:off x="-19050" y="0"/>
            <a:ext cx="9163050" cy="5191125"/>
            <a:chOff x="-19050" y="0"/>
            <a:chExt cx="9163050" cy="5191125"/>
          </a:xfrm>
        </p:grpSpPr>
        <p:pic>
          <p:nvPicPr>
            <p:cNvPr id="4098" name="Picture 2"/>
            <p:cNvPicPr>
              <a:picLocks noChangeAspect="1" noChangeArrowheads="1"/>
            </p:cNvPicPr>
            <p:nvPr/>
          </p:nvPicPr>
          <p:blipFill>
            <a:blip r:embed="rId4">
              <a:lum bright="33000" contrast="-55000"/>
            </a:blip>
            <a:srcRect/>
            <a:stretch>
              <a:fillRect/>
            </a:stretch>
          </p:blipFill>
          <p:spPr bwMode="auto">
            <a:xfrm>
              <a:off x="-19050" y="0"/>
              <a:ext cx="9163050" cy="5191125"/>
            </a:xfrm>
            <a:prstGeom prst="rect">
              <a:avLst/>
            </a:prstGeom>
            <a:solidFill>
              <a:srgbClr val="FFFFFF">
                <a:shade val="85000"/>
              </a:srgbClr>
            </a:solidFill>
            <a:ln w="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6" name="5 Rectángulo"/>
            <p:cNvSpPr/>
            <p:nvPr/>
          </p:nvSpPr>
          <p:spPr>
            <a:xfrm>
              <a:off x="0" y="1928808"/>
              <a:ext cx="9144000" cy="1384995"/>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Ninguna relación te dará la paz que tú mismo no crees en tu interior.</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1000"/>
                                        <p:tgtEl>
                                          <p:spTgt spid="7"/>
                                        </p:tgtEl>
                                        <p:attrNameLst>
                                          <p:attrName>ppt_w</p:attrName>
                                        </p:attrNameLst>
                                      </p:cBhvr>
                                      <p:tavLst>
                                        <p:tav tm="0">
                                          <p:val>
                                            <p:strVal val="ppt_w"/>
                                          </p:val>
                                        </p:tav>
                                        <p:tav tm="100000">
                                          <p:val>
                                            <p:fltVal val="0"/>
                                          </p:val>
                                        </p:tav>
                                      </p:tavLst>
                                    </p:anim>
                                    <p:anim calcmode="lin" valueType="num">
                                      <p:cBhvr>
                                        <p:cTn id="7" dur="1000"/>
                                        <p:tgtEl>
                                          <p:spTgt spid="7"/>
                                        </p:tgtEl>
                                        <p:attrNameLst>
                                          <p:attrName>ppt_h</p:attrName>
                                        </p:attrNameLst>
                                      </p:cBhvr>
                                      <p:tavLst>
                                        <p:tav tm="0">
                                          <p:val>
                                            <p:strVal val="ppt_h"/>
                                          </p:val>
                                        </p:tav>
                                        <p:tav tm="100000">
                                          <p:val>
                                            <p:fltVal val="0"/>
                                          </p:val>
                                        </p:tav>
                                      </p:tavLst>
                                    </p:anim>
                                    <p:anim calcmode="lin" valueType="num">
                                      <p:cBhvr>
                                        <p:cTn id="8" dur="1000"/>
                                        <p:tgtEl>
                                          <p:spTgt spid="7"/>
                                        </p:tgtEl>
                                        <p:attrNameLst>
                                          <p:attrName>ppt_x</p:attrName>
                                        </p:attrNameLst>
                                      </p:cBhvr>
                                      <p:tavLst>
                                        <p:tav tm="0">
                                          <p:val>
                                            <p:strVal val="ppt_x"/>
                                          </p:val>
                                        </p:tav>
                                        <p:tav tm="100000">
                                          <p:val>
                                            <p:fltVal val="0.5"/>
                                          </p:val>
                                        </p:tav>
                                      </p:tavLst>
                                    </p:anim>
                                    <p:anim calcmode="lin" valueType="num">
                                      <p:cBhvr>
                                        <p:cTn id="9" dur="1000"/>
                                        <p:tgtEl>
                                          <p:spTgt spid="7"/>
                                        </p:tgtEl>
                                        <p:attrNameLst>
                                          <p:attrName>ppt_y</p:attrName>
                                        </p:attrNameLst>
                                      </p:cBhvr>
                                      <p:tavLst>
                                        <p:tav tm="0">
                                          <p:val>
                                            <p:strVal val="ppt_y"/>
                                          </p:val>
                                        </p:tav>
                                        <p:tav tm="100000">
                                          <p:val>
                                            <p:fltVal val="0.5"/>
                                          </p:val>
                                        </p:tav>
                                      </p:tavLst>
                                    </p:anim>
                                    <p:set>
                                      <p:cBhvr>
                                        <p:cTn id="10"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cfile213.uf.daum.net/image/171AA8424D73137E2EF789"/>
          <p:cNvPicPr>
            <a:picLocks noChangeAspect="1" noChangeArrowheads="1"/>
          </p:cNvPicPr>
          <p:nvPr/>
        </p:nvPicPr>
        <p:blipFill>
          <a:blip r:embed="rId2"/>
          <a:srcRect b="1752"/>
          <a:stretch>
            <a:fillRect/>
          </a:stretch>
        </p:blipFill>
        <p:spPr bwMode="auto">
          <a:xfrm flipH="1">
            <a:off x="4464000" y="0"/>
            <a:ext cx="4271704" cy="5143500"/>
          </a:xfrm>
          <a:prstGeom prst="rect">
            <a:avLst/>
          </a:prstGeom>
          <a:noFill/>
          <a:ln>
            <a:noFill/>
          </a:ln>
          <a:scene3d>
            <a:camera prst="orthographicFront">
              <a:rot lat="0" lon="10800000" rev="0"/>
            </a:camera>
            <a:lightRig rig="threePt" dir="t"/>
          </a:scene3d>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429124" y="1"/>
            <a:ext cx="428628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2 Rectángulo"/>
          <p:cNvSpPr/>
          <p:nvPr/>
        </p:nvSpPr>
        <p:spPr>
          <a:xfrm>
            <a:off x="500063" y="357188"/>
            <a:ext cx="3357562" cy="1570037"/>
          </a:xfrm>
          <a:prstGeom prst="rect">
            <a:avLst/>
          </a:prstGeom>
        </p:spPr>
        <p:txBody>
          <a:bodyPr>
            <a:spAutoFit/>
          </a:bodyPr>
          <a:lstStyle/>
          <a:p>
            <a:pPr algn="ctr" fontAlgn="auto">
              <a:spcBef>
                <a:spcPts val="0"/>
              </a:spcBef>
              <a:spcAft>
                <a:spcPts val="0"/>
              </a:spcAft>
              <a:defRPr/>
            </a:pPr>
            <a:r>
              <a:rPr lang="es-ES" sz="3200" dirty="0">
                <a:solidFill>
                  <a:schemeClr val="bg1"/>
                </a:solidFill>
                <a:effectLst>
                  <a:outerShdw blurRad="38100" dist="38100" dir="2700000" algn="tl">
                    <a:srgbClr val="000000">
                      <a:alpha val="43137"/>
                    </a:srgbClr>
                  </a:outerShdw>
                </a:effectLst>
                <a:latin typeface="+mn-lt"/>
              </a:rPr>
              <a:t>4</a:t>
            </a:r>
            <a:endParaRPr lang="es-AR" sz="3200" dirty="0">
              <a:solidFill>
                <a:schemeClr val="bg1"/>
              </a:solidFill>
              <a:effectLst>
                <a:outerShdw blurRad="38100" dist="38100" dir="2700000" algn="tl">
                  <a:srgbClr val="000000">
                    <a:alpha val="43137"/>
                  </a:srgbClr>
                </a:outerShdw>
              </a:effectLst>
              <a:latin typeface="+mn-lt"/>
            </a:endParaRP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Fantasía que genera frustración</a:t>
            </a:r>
          </a:p>
        </p:txBody>
      </p:sp>
      <p:sp>
        <p:nvSpPr>
          <p:cNvPr id="32772" name="5 CuadroTexto"/>
          <p:cNvSpPr txBox="1">
            <a:spLocks noChangeArrowheads="1"/>
          </p:cNvSpPr>
          <p:nvPr/>
        </p:nvSpPr>
        <p:spPr bwMode="auto">
          <a:xfrm rot="-2645963">
            <a:off x="7639050" y="4278313"/>
            <a:ext cx="949325" cy="369887"/>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800" decel="100000"/>
                                        <p:tgtEl>
                                          <p:spTgt spid="5"/>
                                        </p:tgtEl>
                                      </p:cBhvr>
                                    </p:animEffect>
                                    <p:anim calcmode="lin" valueType="num">
                                      <p:cBhvr>
                                        <p:cTn id="16" dur="800" decel="100000" fill="hold"/>
                                        <p:tgtEl>
                                          <p:spTgt spid="5"/>
                                        </p:tgtEl>
                                        <p:attrNameLst>
                                          <p:attrName>style.rotation</p:attrName>
                                        </p:attrNameLst>
                                      </p:cBhvr>
                                      <p:tavLst>
                                        <p:tav tm="0">
                                          <p:val>
                                            <p:fltVal val="-90"/>
                                          </p:val>
                                        </p:tav>
                                        <p:tav tm="100000">
                                          <p:val>
                                            <p:fltVal val="0"/>
                                          </p:val>
                                        </p:tav>
                                      </p:tavLst>
                                    </p:anim>
                                    <p:anim calcmode="lin" valueType="num">
                                      <p:cBhvr>
                                        <p:cTn id="17" dur="800" decel="100000" fill="hold"/>
                                        <p:tgtEl>
                                          <p:spTgt spid="5"/>
                                        </p:tgtEl>
                                        <p:attrNameLst>
                                          <p:attrName>ppt_x</p:attrName>
                                        </p:attrNameLst>
                                      </p:cBhvr>
                                      <p:tavLst>
                                        <p:tav tm="0">
                                          <p:val>
                                            <p:strVal val="#ppt_x+0.4"/>
                                          </p:val>
                                        </p:tav>
                                        <p:tav tm="100000">
                                          <p:val>
                                            <p:strVal val="#ppt_x-0.05"/>
                                          </p:val>
                                        </p:tav>
                                      </p:tavLst>
                                    </p:anim>
                                    <p:anim calcmode="lin" valueType="num">
                                      <p:cBhvr>
                                        <p:cTn id="18" dur="800" decel="100000" fill="hold"/>
                                        <p:tgtEl>
                                          <p:spTgt spid="5"/>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p:cNvPicPr>
            <a:picLocks noChangeAspect="1" noChangeArrowheads="1"/>
          </p:cNvPicPr>
          <p:nvPr/>
        </p:nvPicPr>
        <p:blipFill>
          <a:blip r:embed="rId2">
            <a:lum bright="32000" contrast="-56000"/>
          </a:blip>
          <a:srcRect/>
          <a:stretch>
            <a:fillRect/>
          </a:stretch>
        </p:blipFill>
        <p:spPr bwMode="auto">
          <a:xfrm>
            <a:off x="4464050" y="0"/>
            <a:ext cx="4324350" cy="5191125"/>
          </a:xfrm>
          <a:prstGeom prst="rect">
            <a:avLst/>
          </a:prstGeom>
          <a:noFill/>
          <a:ln w="9525">
            <a:noFill/>
            <a:miter lim="800000"/>
            <a:headEnd/>
            <a:tailEnd/>
          </a:ln>
        </p:spPr>
      </p:pic>
      <p:pic>
        <p:nvPicPr>
          <p:cNvPr id="7"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500562" y="1"/>
            <a:ext cx="428628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4429125" y="1143000"/>
            <a:ext cx="4071937" cy="2678113"/>
          </a:xfrm>
          <a:prstGeom prst="rect">
            <a:avLst/>
          </a:prstGeom>
        </p:spPr>
        <p:txBody>
          <a:bodyPr>
            <a:spAutoFit/>
          </a:bodyPr>
          <a:lstStyle/>
          <a:p>
            <a:pPr algn="ctr" fontAlgn="auto">
              <a:spcBef>
                <a:spcPts val="0"/>
              </a:spcBef>
              <a:spcAft>
                <a:spcPts val="0"/>
              </a:spcAft>
              <a:defRPr/>
            </a:pPr>
            <a:r>
              <a:rPr lang="es-AR" sz="4200" i="1" dirty="0">
                <a:solidFill>
                  <a:schemeClr val="bg1"/>
                </a:solidFill>
                <a:effectLst>
                  <a:outerShdw blurRad="38100" dist="38100" dir="2700000" algn="tl">
                    <a:srgbClr val="000000">
                      <a:alpha val="43137"/>
                    </a:srgbClr>
                  </a:outerShdw>
                </a:effectLst>
                <a:latin typeface="+mn-lt"/>
              </a:rPr>
              <a:t>Pretender que otra persona</a:t>
            </a:r>
          </a:p>
          <a:p>
            <a:pPr algn="ctr" fontAlgn="auto">
              <a:spcBef>
                <a:spcPts val="0"/>
              </a:spcBef>
              <a:spcAft>
                <a:spcPts val="0"/>
              </a:spcAft>
              <a:defRPr/>
            </a:pPr>
            <a:r>
              <a:rPr lang="es-AR" sz="4200" i="1" dirty="0">
                <a:solidFill>
                  <a:schemeClr val="bg1"/>
                </a:solidFill>
                <a:effectLst>
                  <a:outerShdw blurRad="38100" dist="38100" dir="2700000" algn="tl">
                    <a:srgbClr val="000000">
                      <a:alpha val="43137"/>
                    </a:srgbClr>
                  </a:outerShdw>
                </a:effectLst>
                <a:latin typeface="+mn-lt"/>
              </a:rPr>
              <a:t>nos haga felices </a:t>
            </a:r>
          </a:p>
          <a:p>
            <a:pPr algn="ctr" fontAlgn="auto">
              <a:spcBef>
                <a:spcPts val="0"/>
              </a:spcBef>
              <a:spcAft>
                <a:spcPts val="0"/>
              </a:spcAft>
              <a:defRPr/>
            </a:pPr>
            <a:r>
              <a:rPr lang="es-AR" sz="4200" i="1" dirty="0">
                <a:solidFill>
                  <a:schemeClr val="bg1"/>
                </a:solidFill>
                <a:effectLst>
                  <a:outerShdw blurRad="38100" dist="38100" dir="2700000" algn="tl">
                    <a:srgbClr val="000000">
                      <a:alpha val="43137"/>
                    </a:srgbClr>
                  </a:outerShdw>
                </a:effectLst>
                <a:latin typeface="+mn-lt"/>
              </a:rPr>
              <a:t>y llene </a:t>
            </a:r>
            <a:r>
              <a:rPr lang="es-AR" sz="4200" i="1" dirty="0" smtClean="0">
                <a:solidFill>
                  <a:schemeClr val="bg1"/>
                </a:solidFill>
                <a:effectLst>
                  <a:outerShdw blurRad="38100" dist="38100" dir="2700000" algn="tl">
                    <a:srgbClr val="000000">
                      <a:alpha val="43137"/>
                    </a:srgbClr>
                  </a:outerShdw>
                </a:effectLst>
                <a:latin typeface="+mn-lt"/>
              </a:rPr>
              <a:t>todas …</a:t>
            </a:r>
            <a:endParaRPr lang="es-AR" sz="4200" i="1" dirty="0">
              <a:solidFill>
                <a:schemeClr val="bg1"/>
              </a:solidFill>
              <a:effectLst>
                <a:outerShdw blurRad="38100" dist="38100" dir="2700000" algn="tl">
                  <a:srgbClr val="000000">
                    <a:alpha val="43137"/>
                  </a:srgbClr>
                </a:outerShdw>
              </a:effectLst>
              <a:latin typeface="+mn-lt"/>
            </a:endParaRPr>
          </a:p>
        </p:txBody>
      </p:sp>
    </p:spTree>
  </p:cSld>
  <p:clrMapOvr>
    <a:masterClrMapping/>
  </p:clrMapOvr>
  <p:transition spd="med" advClick="0"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afterEffect">
                                  <p:stCondLst>
                                    <p:cond delay="0"/>
                                  </p:stCondLst>
                                  <p:iterate type="lt">
                                    <p:tmPct val="10000"/>
                                  </p:iterate>
                                  <p:childTnLst>
                                    <p:animMotion origin="layout" path="M 0.38767 0.03181 C 0.38368 -0.0874 0.43368 -0.19055 0.50069 -0.19766 C 0.56476 -0.20661 0.62465 -0.12663 0.62864 -0.01081 C 0.63368 0.09573 0.59166 0.19549 0.5316 0.20259 C 0.47673 0.20784 0.42465 0.14206 0.42066 0.04261 C 0.41666 -0.04818 0.45173 -0.13373 0.5026 -0.14083 C 0.54965 -0.14608 0.59375 -0.0908 0.5967 -0.00742 C 0.59965 0.06732 0.5717 0.14021 0.52969 0.14391 C 0.49166 0.14916 0.45573 0.10654 0.4526 0.03891 C 0.45069 -0.02162 0.4717 -0.0803 0.50469 -0.0837 C 0.53368 -0.0874 0.56267 -0.05529 0.56476 -0.00371 C 0.56666 0.04076 0.55173 0.08338 0.5276 0.08709 C 0.50764 0.09048 0.48663 0.07103 0.48559 0.03551 C 0.48368 0.00679 0.49166 -0.02348 0.5066 -0.02687 C 0.51875 -0.02687 0.53073 -0.01977 0.53264 -0.00031 C 0.53368 0.01235 0.5316 0.0247 0.52569 0.02995 C 0.52274 0.03181 0.52066 0.03181 0.51771 0.02995 " pathEditMode="relative" rAng="0" ptsTypes="fffffffffffffffff">
                                      <p:cBhvr>
                                        <p:cTn id="6" dur="2000" fill="hold"/>
                                        <p:tgtEl>
                                          <p:spTgt spid="4"/>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p:cNvPicPr>
            <a:picLocks noChangeAspect="1" noChangeArrowheads="1"/>
          </p:cNvPicPr>
          <p:nvPr/>
        </p:nvPicPr>
        <p:blipFill>
          <a:blip r:embed="rId2">
            <a:lum bright="32000" contrast="-56000"/>
          </a:blip>
          <a:srcRect/>
          <a:stretch>
            <a:fillRect/>
          </a:stretch>
        </p:blipFill>
        <p:spPr bwMode="auto">
          <a:xfrm>
            <a:off x="4464050" y="0"/>
            <a:ext cx="4324350" cy="5191125"/>
          </a:xfrm>
          <a:prstGeom prst="rect">
            <a:avLst/>
          </a:prstGeom>
          <a:noFill/>
          <a:ln w="9525">
            <a:noFill/>
            <a:miter lim="800000"/>
            <a:headEnd/>
            <a:tailEnd/>
          </a:ln>
        </p:spPr>
      </p:pic>
      <p:pic>
        <p:nvPicPr>
          <p:cNvPr id="7"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500562" y="1"/>
            <a:ext cx="428628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4 Rectángulo"/>
          <p:cNvSpPr/>
          <p:nvPr/>
        </p:nvSpPr>
        <p:spPr>
          <a:xfrm>
            <a:off x="-4572000" y="857250"/>
            <a:ext cx="4071937" cy="3324225"/>
          </a:xfrm>
          <a:prstGeom prst="rect">
            <a:avLst/>
          </a:prstGeom>
        </p:spPr>
        <p:txBody>
          <a:bodyPr>
            <a:spAutoFit/>
          </a:bodyPr>
          <a:lstStyle/>
          <a:p>
            <a:pPr algn="ctr" fontAlgn="auto">
              <a:spcBef>
                <a:spcPts val="0"/>
              </a:spcBef>
              <a:spcAft>
                <a:spcPts val="0"/>
              </a:spcAft>
              <a:defRPr/>
            </a:pPr>
            <a:r>
              <a:rPr lang="es-AR" sz="4200" i="1" dirty="0" smtClean="0">
                <a:solidFill>
                  <a:schemeClr val="bg1"/>
                </a:solidFill>
                <a:effectLst>
                  <a:outerShdw blurRad="38100" dist="38100" dir="2700000" algn="tl">
                    <a:srgbClr val="000000">
                      <a:alpha val="43137"/>
                    </a:srgbClr>
                  </a:outerShdw>
                </a:effectLst>
                <a:latin typeface="+mn-lt"/>
              </a:rPr>
              <a:t>… nuestras </a:t>
            </a:r>
            <a:r>
              <a:rPr lang="es-AR" sz="4200" i="1" dirty="0">
                <a:solidFill>
                  <a:schemeClr val="bg1"/>
                </a:solidFill>
                <a:effectLst>
                  <a:outerShdw blurRad="38100" dist="38100" dir="2700000" algn="tl">
                    <a:srgbClr val="000000">
                      <a:alpha val="43137"/>
                    </a:srgbClr>
                  </a:outerShdw>
                </a:effectLst>
                <a:latin typeface="+mn-lt"/>
              </a:rPr>
              <a:t>expectativas</a:t>
            </a:r>
          </a:p>
          <a:p>
            <a:pPr algn="ctr" fontAlgn="auto">
              <a:spcBef>
                <a:spcPts val="0"/>
              </a:spcBef>
              <a:spcAft>
                <a:spcPts val="0"/>
              </a:spcAft>
              <a:defRPr/>
            </a:pPr>
            <a:r>
              <a:rPr lang="es-AR" sz="4200" i="1" dirty="0">
                <a:solidFill>
                  <a:schemeClr val="bg1"/>
                </a:solidFill>
                <a:effectLst>
                  <a:outerShdw blurRad="38100" dist="38100" dir="2700000" algn="tl">
                    <a:srgbClr val="000000">
                      <a:alpha val="43137"/>
                    </a:srgbClr>
                  </a:outerShdw>
                </a:effectLst>
                <a:latin typeface="+mn-lt"/>
              </a:rPr>
              <a:t> es una fantasía que sólo trae frustraciones.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afterEffect">
                                  <p:stCondLst>
                                    <p:cond delay="0"/>
                                  </p:stCondLst>
                                  <p:iterate type="lt">
                                    <p:tmPct val="10000"/>
                                  </p:iterate>
                                  <p:childTnLst>
                                    <p:animMotion origin="layout" path="M 0.4033 0.0386 C 0.39931 -0.08061 0.44931 -0.18376 0.51632 -0.19086 C 0.58039 -0.19982 0.64028 -0.11983 0.64427 -0.00402 C 0.64931 0.10253 0.60729 0.20228 0.54723 0.20939 C 0.49236 0.21464 0.44028 0.14885 0.43629 0.04941 C 0.43229 -0.04139 0.46736 -0.12693 0.51823 -0.13404 C 0.56528 -0.13929 0.60938 -0.08401 0.61233 -0.00062 C 0.61528 0.07412 0.58733 0.147 0.54532 0.15071 C 0.50729 0.15596 0.47136 0.11334 0.46823 0.0457 C 0.46632 -0.01483 0.48733 -0.0735 0.52032 -0.0769 C 0.54931 -0.08061 0.5783 -0.04849 0.58039 0.00309 C 0.58229 0.04756 0.56736 0.09018 0.54323 0.09388 C 0.52327 0.09728 0.50226 0.07782 0.50122 0.04231 C 0.49931 0.01359 0.50729 -0.01668 0.52223 -0.02008 C 0.53438 -0.02008 0.54636 -0.01297 0.54827 0.00648 C 0.54931 0.01914 0.54723 0.0315 0.54132 0.03675 C 0.53837 0.0386 0.53629 0.0386 0.53334 0.03675 " pathEditMode="relative" rAng="0" ptsTypes="fffffffffffffffff">
                                      <p:cBhvr>
                                        <p:cTn id="6" dur="2000" fill="hold"/>
                                        <p:tgtEl>
                                          <p:spTgt spid="5"/>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500562" y="1"/>
            <a:ext cx="428628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4 Rectángulo"/>
          <p:cNvSpPr/>
          <p:nvPr/>
        </p:nvSpPr>
        <p:spPr>
          <a:xfrm>
            <a:off x="285720" y="857238"/>
            <a:ext cx="4071966" cy="3323987"/>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solidFill>
                  <a:schemeClr val="bg1"/>
                </a:solidFill>
                <a:effectLst>
                  <a:outerShdw blurRad="38100" dist="38100" dir="2700000" algn="tl">
                    <a:srgbClr val="000000">
                      <a:alpha val="43137"/>
                    </a:srgbClr>
                  </a:outerShdw>
                </a:effectLst>
                <a:latin typeface="+mn-lt"/>
              </a:rPr>
              <a:t>nuestras expectativas</a:t>
            </a:r>
          </a:p>
          <a:p>
            <a:pPr algn="ctr" fontAlgn="auto">
              <a:spcBef>
                <a:spcPts val="0"/>
              </a:spcBef>
              <a:spcAft>
                <a:spcPts val="0"/>
              </a:spcAft>
              <a:defRPr/>
            </a:pPr>
            <a:r>
              <a:rPr lang="es-AR" sz="4200" i="1" dirty="0">
                <a:solidFill>
                  <a:schemeClr val="bg1"/>
                </a:solidFill>
                <a:effectLst>
                  <a:outerShdw blurRad="38100" dist="38100" dir="2700000" algn="tl">
                    <a:srgbClr val="000000">
                      <a:alpha val="43137"/>
                    </a:srgbClr>
                  </a:outerShdw>
                </a:effectLst>
                <a:latin typeface="+mn-lt"/>
              </a:rPr>
              <a:t> es una fantasía que sólo trae frustraciones.</a:t>
            </a:r>
          </a:p>
        </p:txBody>
      </p:sp>
      <p:pic>
        <p:nvPicPr>
          <p:cNvPr id="4" name="Picture 2"/>
          <p:cNvPicPr>
            <a:picLocks noChangeAspect="1" noChangeArrowheads="1"/>
          </p:cNvPicPr>
          <p:nvPr/>
        </p:nvPicPr>
        <p:blipFill>
          <a:blip r:embed="rId3">
            <a:lum bright="33000" contrast="-55000"/>
          </a:blip>
          <a:srcRect/>
          <a:stretch>
            <a:fillRect/>
          </a:stretch>
        </p:blipFill>
        <p:spPr bwMode="auto">
          <a:xfrm>
            <a:off x="4464000" y="0"/>
            <a:ext cx="4324350" cy="5191125"/>
          </a:xfrm>
          <a:prstGeom prst="rect">
            <a:avLst/>
          </a:prstGeom>
          <a:solidFill>
            <a:srgbClr val="FFFFFF">
              <a:shade val="85000"/>
            </a:srgbClr>
          </a:solidFill>
          <a:ln w="101600" cap="sq">
            <a:no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set>
                                      <p:cBhvr>
                                        <p:cTn id="8" dur="1" fill="hold">
                                          <p:stCondLst>
                                            <p:cond delay="999"/>
                                          </p:stCondLst>
                                        </p:cTn>
                                        <p:tgtEl>
                                          <p:spTgt spid="5"/>
                                        </p:tgtEl>
                                        <p:attrNameLst>
                                          <p:attrName>style.visibility</p:attrName>
                                        </p:attrNameLst>
                                      </p:cBhvr>
                                      <p:to>
                                        <p:strVal val="hidden"/>
                                      </p:to>
                                    </p:set>
                                  </p:childTnLst>
                                </p:cTn>
                              </p:par>
                              <p:par>
                                <p:cTn id="9" presetID="23" presetClass="exit" presetSubtype="32" fill="hold" nodeType="withEffect">
                                  <p:stCondLst>
                                    <p:cond delay="0"/>
                                  </p:stCondLst>
                                  <p:childTnLst>
                                    <p:anim calcmode="lin" valueType="num">
                                      <p:cBhvr>
                                        <p:cTn id="10" dur="1000"/>
                                        <p:tgtEl>
                                          <p:spTgt spid="4"/>
                                        </p:tgtEl>
                                        <p:attrNameLst>
                                          <p:attrName>ppt_w</p:attrName>
                                        </p:attrNameLst>
                                      </p:cBhvr>
                                      <p:tavLst>
                                        <p:tav tm="0">
                                          <p:val>
                                            <p:strVal val="ppt_w"/>
                                          </p:val>
                                        </p:tav>
                                        <p:tav tm="100000">
                                          <p:val>
                                            <p:fltVal val="0"/>
                                          </p:val>
                                        </p:tav>
                                      </p:tavLst>
                                    </p:anim>
                                    <p:anim calcmode="lin" valueType="num">
                                      <p:cBhvr>
                                        <p:cTn id="11" dur="1000"/>
                                        <p:tgtEl>
                                          <p:spTgt spid="4"/>
                                        </p:tgtEl>
                                        <p:attrNameLst>
                                          <p:attrName>ppt_h</p:attrName>
                                        </p:attrNameLst>
                                      </p:cBhvr>
                                      <p:tavLst>
                                        <p:tav tm="0">
                                          <p:val>
                                            <p:strVal val="ppt_h"/>
                                          </p:val>
                                        </p:tav>
                                        <p:tav tm="100000">
                                          <p:val>
                                            <p:fltVal val="0"/>
                                          </p:val>
                                        </p:tav>
                                      </p:tavLst>
                                    </p:anim>
                                    <p:set>
                                      <p:cBhvr>
                                        <p:cTn id="12"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ianimal.ru/wp-content/uploads/2011/01/skzh-15-02.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4 Rectángulo"/>
          <p:cNvSpPr/>
          <p:nvPr/>
        </p:nvSpPr>
        <p:spPr>
          <a:xfrm>
            <a:off x="5572125" y="285750"/>
            <a:ext cx="3357563" cy="1077913"/>
          </a:xfrm>
          <a:prstGeom prst="rect">
            <a:avLst/>
          </a:prstGeom>
        </p:spPr>
        <p:txBody>
          <a:bodyPr>
            <a:spAutoFit/>
          </a:bodyPr>
          <a:lstStyle/>
          <a:p>
            <a:pPr algn="ctr" fontAlgn="auto">
              <a:spcBef>
                <a:spcPts val="0"/>
              </a:spcBef>
              <a:spcAft>
                <a:spcPts val="0"/>
              </a:spcAft>
              <a:defRPr/>
            </a:pPr>
            <a:r>
              <a:rPr lang="es-ES" sz="3200" dirty="0">
                <a:solidFill>
                  <a:schemeClr val="bg1"/>
                </a:solidFill>
                <a:effectLst>
                  <a:outerShdw blurRad="38100" dist="38100" dir="2700000" algn="tl">
                    <a:srgbClr val="000000">
                      <a:alpha val="43137"/>
                    </a:srgbClr>
                  </a:outerShdw>
                </a:effectLst>
                <a:latin typeface="+mn-lt"/>
              </a:rPr>
              <a:t>5</a:t>
            </a:r>
            <a:endParaRPr lang="es-AR" sz="3200" dirty="0">
              <a:solidFill>
                <a:schemeClr val="bg1"/>
              </a:solidFill>
              <a:effectLst>
                <a:outerShdw blurRad="38100" dist="38100" dir="2700000" algn="tl">
                  <a:srgbClr val="000000">
                    <a:alpha val="43137"/>
                  </a:srgbClr>
                </a:outerShdw>
              </a:effectLst>
              <a:latin typeface="+mn-lt"/>
            </a:endParaRP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Autonomía </a:t>
            </a:r>
          </a:p>
        </p:txBody>
      </p:sp>
      <p:sp>
        <p:nvSpPr>
          <p:cNvPr id="36868" name="6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800" decel="100000"/>
                                        <p:tgtEl>
                                          <p:spTgt spid="6"/>
                                        </p:tgtEl>
                                      </p:cBhvr>
                                    </p:animEffect>
                                    <p:anim calcmode="lin" valueType="num">
                                      <p:cBhvr>
                                        <p:cTn id="16" dur="800" decel="100000" fill="hold"/>
                                        <p:tgtEl>
                                          <p:spTgt spid="6"/>
                                        </p:tgtEl>
                                        <p:attrNameLst>
                                          <p:attrName>style.rotation</p:attrName>
                                        </p:attrNameLst>
                                      </p:cBhvr>
                                      <p:tavLst>
                                        <p:tav tm="0">
                                          <p:val>
                                            <p:fltVal val="-90"/>
                                          </p:val>
                                        </p:tav>
                                        <p:tav tm="100000">
                                          <p:val>
                                            <p:fltVal val="0"/>
                                          </p:val>
                                        </p:tav>
                                      </p:tavLst>
                                    </p:anim>
                                    <p:anim calcmode="lin" valueType="num">
                                      <p:cBhvr>
                                        <p:cTn id="17" dur="800" decel="100000" fill="hold"/>
                                        <p:tgtEl>
                                          <p:spTgt spid="6"/>
                                        </p:tgtEl>
                                        <p:attrNameLst>
                                          <p:attrName>ppt_x</p:attrName>
                                        </p:attrNameLst>
                                      </p:cBhvr>
                                      <p:tavLst>
                                        <p:tav tm="0">
                                          <p:val>
                                            <p:strVal val="#ppt_x+0.4"/>
                                          </p:val>
                                        </p:tav>
                                        <p:tav tm="100000">
                                          <p:val>
                                            <p:strVal val="#ppt_x-0.05"/>
                                          </p:val>
                                        </p:tav>
                                      </p:tavLst>
                                    </p:anim>
                                    <p:anim calcmode="lin" valueType="num">
                                      <p:cBhvr>
                                        <p:cTn id="18" dur="800" decel="100000" fill="hold"/>
                                        <p:tgtEl>
                                          <p:spTgt spid="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duotone>
              <a:prstClr val="black"/>
              <a:schemeClr val="bg1">
                <a:tint val="45000"/>
                <a:satMod val="400000"/>
              </a:schemeClr>
            </a:duotone>
            <a:lum bright="33000" contrast="-55000"/>
          </a:blip>
          <a:srcRect/>
          <a:stretch>
            <a:fillRect/>
          </a:stretch>
        </p:blipFill>
        <p:spPr bwMode="auto">
          <a:xfrm>
            <a:off x="0" y="0"/>
            <a:ext cx="9163050" cy="5162550"/>
          </a:xfrm>
          <a:prstGeom prst="rect">
            <a:avLst/>
          </a:prstGeom>
          <a:noFill/>
          <a:ln w="9525">
            <a:noFill/>
            <a:miter lim="800000"/>
            <a:headEnd/>
            <a:tailEnd/>
          </a:ln>
          <a:effectLst/>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7" name="6 Rectángulo"/>
          <p:cNvSpPr/>
          <p:nvPr/>
        </p:nvSpPr>
        <p:spPr>
          <a:xfrm>
            <a:off x="-8929688" y="1428750"/>
            <a:ext cx="8286750" cy="2032000"/>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Ninguna relación</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te brindará felicidad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que tú mismo no construyas.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decel="50000" fill="hold" grpId="0" nodeType="afterEffect">
                                  <p:stCondLst>
                                    <p:cond delay="0"/>
                                  </p:stCondLst>
                                  <p:iterate type="lt">
                                    <p:tmPct val="10000"/>
                                  </p:iterate>
                                  <p:childTnLst>
                                    <p:animMotion origin="layout" path="M 0.90139 0.05312 C 0.8974 -0.06609 0.9474 -0.16924 1.01441 -0.17634 C 1.07847 -0.1853 1.13837 -0.10531 1.14236 0.0105 C 1.1474 0.11705 1.10538 0.2168 1.04532 0.22391 C 0.99045 0.22916 0.93837 0.16337 0.93438 0.06393 C 0.93038 -0.02687 0.96545 -0.11241 1.01632 -0.11952 C 1.06337 -0.12477 1.10747 -0.06949 1.11042 0.0139 C 1.11337 0.08864 1.08542 0.16152 1.04341 0.16523 C 1.00538 0.17048 0.96945 0.12786 0.96632 0.06022 C 0.96441 -0.00031 0.98542 -0.05898 1.01841 -0.06238 C 1.0474 -0.06609 1.07639 -0.03397 1.07847 0.01761 C 1.08038 0.06208 1.06545 0.1047 1.04132 0.1084 C 1.02136 0.1118 1.00035 0.09234 0.99931 0.05683 C 0.9974 0.02811 1.00538 -0.00216 1.02032 -0.00556 C 1.03247 -0.00556 1.04445 0.00155 1.04636 0.021 C 1.0474 0.03366 1.04532 0.04602 1.03941 0.05127 C 1.03646 0.05312 1.03438 0.05312 1.03143 0.05127 " pathEditMode="relative" rAng="0" ptsTypes="fffffffffffffffff">
                                      <p:cBhvr>
                                        <p:cTn id="6" dur="1000" fill="hold"/>
                                        <p:tgtEl>
                                          <p:spTgt spid="7"/>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5" name="4 Grupo"/>
          <p:cNvGrpSpPr>
            <a:grpSpLocks/>
          </p:cNvGrpSpPr>
          <p:nvPr/>
        </p:nvGrpSpPr>
        <p:grpSpPr bwMode="auto">
          <a:xfrm>
            <a:off x="0" y="0"/>
            <a:ext cx="9163050" cy="5162550"/>
            <a:chOff x="0" y="0"/>
            <a:chExt cx="9163050" cy="5162550"/>
          </a:xfrm>
        </p:grpSpPr>
        <p:pic>
          <p:nvPicPr>
            <p:cNvPr id="6146" name="Picture 2"/>
            <p:cNvPicPr>
              <a:picLocks noChangeAspect="1" noChangeArrowheads="1"/>
            </p:cNvPicPr>
            <p:nvPr/>
          </p:nvPicPr>
          <p:blipFill>
            <a:blip r:embed="rId3">
              <a:duotone>
                <a:prstClr val="black"/>
                <a:schemeClr val="bg1">
                  <a:tint val="45000"/>
                  <a:satMod val="400000"/>
                </a:schemeClr>
              </a:duotone>
              <a:lum bright="33000" contrast="-55000"/>
            </a:blip>
            <a:srcRect/>
            <a:stretch>
              <a:fillRect/>
            </a:stretch>
          </p:blipFill>
          <p:spPr bwMode="auto">
            <a:xfrm>
              <a:off x="0" y="0"/>
              <a:ext cx="9163050" cy="5162550"/>
            </a:xfrm>
            <a:prstGeom prst="rect">
              <a:avLst/>
            </a:prstGeom>
            <a:solidFill>
              <a:srgbClr val="FFFFFF">
                <a:shade val="85000"/>
              </a:srgbClr>
            </a:solidFill>
            <a:ln w="101600" cap="sq">
              <a:no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7" name="6 Rectángulo"/>
            <p:cNvSpPr/>
            <p:nvPr/>
          </p:nvSpPr>
          <p:spPr>
            <a:xfrm>
              <a:off x="428596" y="1571618"/>
              <a:ext cx="8286808" cy="2031325"/>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Ninguna relación</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te brindará felicidad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que tú mismo no construyas.</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 calcmode="lin" valueType="num">
                                      <p:cBhvr>
                                        <p:cTn id="8" dur="1000"/>
                                        <p:tgtEl>
                                          <p:spTgt spid="5"/>
                                        </p:tgtEl>
                                        <p:attrNameLst>
                                          <p:attrName>ppt_x</p:attrName>
                                        </p:attrNameLst>
                                      </p:cBhvr>
                                      <p:tavLst>
                                        <p:tav tm="0">
                                          <p:val>
                                            <p:strVal val="ppt_x"/>
                                          </p:val>
                                        </p:tav>
                                        <p:tav tm="100000">
                                          <p:val>
                                            <p:fltVal val="0.5"/>
                                          </p:val>
                                        </p:tav>
                                      </p:tavLst>
                                    </p:anim>
                                    <p:anim calcmode="lin" valueType="num">
                                      <p:cBhvr>
                                        <p:cTn id="9" dur="1000"/>
                                        <p:tgtEl>
                                          <p:spTgt spid="5"/>
                                        </p:tgtEl>
                                        <p:attrNameLst>
                                          <p:attrName>ppt_y</p:attrName>
                                        </p:attrNameLst>
                                      </p:cBhvr>
                                      <p:tavLst>
                                        <p:tav tm="0">
                                          <p:val>
                                            <p:strVal val="ppt_y"/>
                                          </p:val>
                                        </p:tav>
                                        <p:tav tm="100000">
                                          <p:val>
                                            <p:fltVal val="0.5"/>
                                          </p:val>
                                        </p:tav>
                                      </p:tavLst>
                                    </p:anim>
                                    <p:set>
                                      <p:cBhvr>
                                        <p:cTn id="10"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http://www.iefimerida.gr/sites/default/files/an3.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5715000" y="3883025"/>
            <a:ext cx="3311525" cy="1077913"/>
          </a:xfrm>
          <a:prstGeom prst="rect">
            <a:avLst/>
          </a:prstGeom>
        </p:spPr>
        <p:txBody>
          <a:bodyPr>
            <a:spAutoFit/>
          </a:bodyPr>
          <a:lstStyle/>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7</a:t>
            </a: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Autosuficiencia</a:t>
            </a:r>
          </a:p>
        </p:txBody>
      </p:sp>
      <p:sp>
        <p:nvSpPr>
          <p:cNvPr id="39940" name="6 CuadroTexto"/>
          <p:cNvSpPr txBox="1">
            <a:spLocks noChangeArrowheads="1"/>
          </p:cNvSpPr>
          <p:nvPr/>
        </p:nvSpPr>
        <p:spPr bwMode="auto">
          <a:xfrm rot="-2645963">
            <a:off x="352425" y="4278313"/>
            <a:ext cx="949325" cy="369887"/>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decel="100000"/>
                                        <p:tgtEl>
                                          <p:spTgt spid="6"/>
                                        </p:tgtEl>
                                      </p:cBhvr>
                                    </p:animEffect>
                                    <p:anim calcmode="lin" valueType="num">
                                      <p:cBhvr>
                                        <p:cTn id="8" dur="800" decel="100000" fill="hold"/>
                                        <p:tgtEl>
                                          <p:spTgt spid="6"/>
                                        </p:tgtEl>
                                        <p:attrNameLst>
                                          <p:attrName>style.rotation</p:attrName>
                                        </p:attrNameLst>
                                      </p:cBhvr>
                                      <p:tavLst>
                                        <p:tav tm="0">
                                          <p:val>
                                            <p:fltVal val="-90"/>
                                          </p:val>
                                        </p:tav>
                                        <p:tav tm="100000">
                                          <p:val>
                                            <p:fltVal val="0"/>
                                          </p:val>
                                        </p:tav>
                                      </p:tavLst>
                                    </p:anim>
                                    <p:anim calcmode="lin" valueType="num">
                                      <p:cBhvr>
                                        <p:cTn id="9" dur="800" decel="100000" fill="hold"/>
                                        <p:tgtEl>
                                          <p:spTgt spid="6"/>
                                        </p:tgtEl>
                                        <p:attrNameLst>
                                          <p:attrName>ppt_x</p:attrName>
                                        </p:attrNameLst>
                                      </p:cBhvr>
                                      <p:tavLst>
                                        <p:tav tm="0">
                                          <p:val>
                                            <p:strVal val="#ppt_x+0.4"/>
                                          </p:val>
                                        </p:tav>
                                        <p:tav tm="100000">
                                          <p:val>
                                            <p:strVal val="#ppt_x-0.05"/>
                                          </p:val>
                                        </p:tav>
                                      </p:tavLst>
                                    </p:anim>
                                    <p:anim calcmode="lin" valueType="num">
                                      <p:cBhvr>
                                        <p:cTn id="10" dur="800" decel="100000" fill="hold"/>
                                        <p:tgtEl>
                                          <p:spTgt spid="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800" decel="100000"/>
                                        <p:tgtEl>
                                          <p:spTgt spid="5"/>
                                        </p:tgtEl>
                                      </p:cBhvr>
                                    </p:animEffect>
                                    <p:anim calcmode="lin" valueType="num">
                                      <p:cBhvr>
                                        <p:cTn id="16" dur="800" decel="100000" fill="hold"/>
                                        <p:tgtEl>
                                          <p:spTgt spid="5"/>
                                        </p:tgtEl>
                                        <p:attrNameLst>
                                          <p:attrName>style.rotation</p:attrName>
                                        </p:attrNameLst>
                                      </p:cBhvr>
                                      <p:tavLst>
                                        <p:tav tm="0">
                                          <p:val>
                                            <p:fltVal val="-90"/>
                                          </p:val>
                                        </p:tav>
                                        <p:tav tm="100000">
                                          <p:val>
                                            <p:fltVal val="0"/>
                                          </p:val>
                                        </p:tav>
                                      </p:tavLst>
                                    </p:anim>
                                    <p:anim calcmode="lin" valueType="num">
                                      <p:cBhvr>
                                        <p:cTn id="17" dur="800" decel="100000" fill="hold"/>
                                        <p:tgtEl>
                                          <p:spTgt spid="5"/>
                                        </p:tgtEl>
                                        <p:attrNameLst>
                                          <p:attrName>ppt_x</p:attrName>
                                        </p:attrNameLst>
                                      </p:cBhvr>
                                      <p:tavLst>
                                        <p:tav tm="0">
                                          <p:val>
                                            <p:strVal val="#ppt_x+0.4"/>
                                          </p:val>
                                        </p:tav>
                                        <p:tav tm="100000">
                                          <p:val>
                                            <p:strVal val="#ppt_x-0.05"/>
                                          </p:val>
                                        </p:tav>
                                      </p:tavLst>
                                    </p:anim>
                                    <p:anim calcmode="lin" valueType="num">
                                      <p:cBhvr>
                                        <p:cTn id="18" dur="800" decel="100000" fill="hold"/>
                                        <p:tgtEl>
                                          <p:spTgt spid="5"/>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duotone>
              <a:prstClr val="black"/>
              <a:schemeClr val="bg1">
                <a:tint val="45000"/>
                <a:satMod val="400000"/>
              </a:schemeClr>
            </a:duotone>
            <a:lum bright="33000" contrast="-55000"/>
          </a:blip>
          <a:srcRect/>
          <a:stretch>
            <a:fillRect/>
          </a:stretch>
        </p:blipFill>
        <p:spPr bwMode="auto">
          <a:xfrm>
            <a:off x="0" y="0"/>
            <a:ext cx="9144000" cy="5143499"/>
          </a:xfrm>
          <a:prstGeom prst="rect">
            <a:avLst/>
          </a:prstGeom>
          <a:noFill/>
          <a:ln w="9525">
            <a:noFill/>
            <a:miter lim="800000"/>
            <a:headEnd/>
            <a:tailEnd/>
          </a:ln>
          <a:effectLst/>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8858250" y="785813"/>
            <a:ext cx="8572500" cy="3324225"/>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Sólo podrás ser feliz con otra persona cuando, bien convencido,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seas capaz de decirle:</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"No te necesito para ser feliz".</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withEffect">
                                  <p:stCondLst>
                                    <p:cond delay="0"/>
                                  </p:stCondLst>
                                  <p:iterate type="lt">
                                    <p:tmPct val="10000"/>
                                  </p:iterate>
                                  <p:childTnLst>
                                    <p:animMotion origin="layout" path="M 0.87795 0.0525 C 0.87396 -0.06671 0.92396 -0.16986 0.99097 -0.17696 C 1.05503 -0.18592 1.11493 -0.10593 1.11892 0.00988 C 1.12396 0.11643 1.08194 0.21618 1.02188 0.22329 C 0.96701 0.22854 0.91493 0.16275 0.91094 0.06331 C 0.90694 -0.02749 0.94201 -0.11303 0.99288 -0.12014 C 1.03993 -0.12539 1.08403 -0.07011 1.08698 0.01328 C 1.08993 0.08802 1.06198 0.1609 1.01997 0.16461 C 0.98194 0.16986 0.94601 0.12724 0.94288 0.0596 C 0.94097 -0.00093 0.96198 -0.0596 0.99497 -0.063 C 1.02396 -0.06671 1.05295 -0.03459 1.05503 0.01699 C 1.05694 0.06146 1.04201 0.10408 1.01788 0.10778 C 0.99792 0.11118 0.97691 0.09172 0.97587 0.05621 C 0.97396 0.02749 0.98194 -0.00278 0.99688 -0.00618 C 1.00903 -0.00618 1.02101 0.00093 1.02292 0.02038 C 1.02396 0.03304 1.02188 0.0454 1.01597 0.05065 C 1.01302 0.0525 1.01094 0.0525 1.00799 0.05065 " pathEditMode="relative" rAng="0" ptsTypes="fffffffffffffffff">
                                      <p:cBhvr>
                                        <p:cTn id="6" dur="1000" fill="hold"/>
                                        <p:tgtEl>
                                          <p:spTgt spid="4"/>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10" name="9 Grupo"/>
          <p:cNvGrpSpPr>
            <a:grpSpLocks/>
          </p:cNvGrpSpPr>
          <p:nvPr/>
        </p:nvGrpSpPr>
        <p:grpSpPr bwMode="auto">
          <a:xfrm>
            <a:off x="0" y="0"/>
            <a:ext cx="9144000" cy="5143500"/>
            <a:chOff x="0" y="0"/>
            <a:chExt cx="9144000" cy="5143499"/>
          </a:xfrm>
        </p:grpSpPr>
        <p:pic>
          <p:nvPicPr>
            <p:cNvPr id="7" name="Picture 2"/>
            <p:cNvPicPr>
              <a:picLocks noChangeAspect="1" noChangeArrowheads="1"/>
            </p:cNvPicPr>
            <p:nvPr/>
          </p:nvPicPr>
          <p:blipFill>
            <a:blip r:embed="rId3">
              <a:duotone>
                <a:prstClr val="black"/>
                <a:schemeClr val="bg1">
                  <a:tint val="45000"/>
                  <a:satMod val="400000"/>
                </a:schemeClr>
              </a:duotone>
              <a:lum bright="33000" contrast="-55000"/>
            </a:blip>
            <a:srcRect/>
            <a:stretch>
              <a:fillRect/>
            </a:stretch>
          </p:blipFill>
          <p:spPr bwMode="auto">
            <a:xfrm>
              <a:off x="0" y="0"/>
              <a:ext cx="9144000" cy="5143499"/>
            </a:xfrm>
            <a:prstGeom prst="rect">
              <a:avLst/>
            </a:prstGeom>
            <a:solidFill>
              <a:srgbClr val="FFFFFF">
                <a:shade val="85000"/>
              </a:srgbClr>
            </a:solidFill>
            <a:ln w="101600" cap="sq">
              <a:no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8" name="7 Rectángulo"/>
            <p:cNvSpPr/>
            <p:nvPr/>
          </p:nvSpPr>
          <p:spPr>
            <a:xfrm>
              <a:off x="285720" y="857238"/>
              <a:ext cx="8572560" cy="3323987"/>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Sólo podrás ser feliz con otra persona cuando, bien convencido,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seas capaz de decirle:</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"No te necesito para ser feliz".</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10"/>
                                        </p:tgtEl>
                                        <p:attrNameLst>
                                          <p:attrName>ppt_w</p:attrName>
                                        </p:attrNameLst>
                                      </p:cBhvr>
                                      <p:tavLst>
                                        <p:tav tm="0">
                                          <p:val>
                                            <p:strVal val="ppt_w"/>
                                          </p:val>
                                        </p:tav>
                                        <p:tav tm="100000">
                                          <p:val>
                                            <p:fltVal val="0"/>
                                          </p:val>
                                        </p:tav>
                                      </p:tavLst>
                                    </p:anim>
                                    <p:anim calcmode="lin" valueType="num">
                                      <p:cBhvr>
                                        <p:cTn id="7" dur="1000"/>
                                        <p:tgtEl>
                                          <p:spTgt spid="10"/>
                                        </p:tgtEl>
                                        <p:attrNameLst>
                                          <p:attrName>ppt_h</p:attrName>
                                        </p:attrNameLst>
                                      </p:cBhvr>
                                      <p:tavLst>
                                        <p:tav tm="0">
                                          <p:val>
                                            <p:strVal val="ppt_h"/>
                                          </p:val>
                                        </p:tav>
                                        <p:tav tm="100000">
                                          <p:val>
                                            <p:fltVal val="0"/>
                                          </p:val>
                                        </p:tav>
                                      </p:tavLst>
                                    </p:anim>
                                    <p:anim calcmode="lin" valueType="num">
                                      <p:cBhvr>
                                        <p:cTn id="8" dur="1000"/>
                                        <p:tgtEl>
                                          <p:spTgt spid="10"/>
                                        </p:tgtEl>
                                        <p:attrNameLst>
                                          <p:attrName>ppt_x</p:attrName>
                                        </p:attrNameLst>
                                      </p:cBhvr>
                                      <p:tavLst>
                                        <p:tav tm="0">
                                          <p:val>
                                            <p:strVal val="ppt_x"/>
                                          </p:val>
                                        </p:tav>
                                        <p:tav tm="100000">
                                          <p:val>
                                            <p:fltVal val="0.5"/>
                                          </p:val>
                                        </p:tav>
                                      </p:tavLst>
                                    </p:anim>
                                    <p:anim calcmode="lin" valueType="num">
                                      <p:cBhvr>
                                        <p:cTn id="9" dur="1000"/>
                                        <p:tgtEl>
                                          <p:spTgt spid="10"/>
                                        </p:tgtEl>
                                        <p:attrNameLst>
                                          <p:attrName>ppt_y</p:attrName>
                                        </p:attrNameLst>
                                      </p:cBhvr>
                                      <p:tavLst>
                                        <p:tav tm="0">
                                          <p:val>
                                            <p:strVal val="ppt_y"/>
                                          </p:val>
                                        </p:tav>
                                        <p:tav tm="100000">
                                          <p:val>
                                            <p:fltVal val="0.5"/>
                                          </p:val>
                                        </p:tav>
                                      </p:tavLst>
                                    </p:anim>
                                    <p:set>
                                      <p:cBhvr>
                                        <p:cTn id="10"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4 Rectángulo"/>
          <p:cNvSpPr/>
          <p:nvPr/>
        </p:nvSpPr>
        <p:spPr>
          <a:xfrm>
            <a:off x="5357813" y="285750"/>
            <a:ext cx="3500437" cy="1077913"/>
          </a:xfrm>
          <a:prstGeom prst="rect">
            <a:avLst/>
          </a:prstGeom>
        </p:spPr>
        <p:txBody>
          <a:bodyPr>
            <a:spAutoFit/>
          </a:bodyPr>
          <a:lstStyle/>
          <a:p>
            <a:pPr algn="ctr" fontAlgn="auto">
              <a:spcBef>
                <a:spcPts val="0"/>
              </a:spcBef>
              <a:spcAft>
                <a:spcPts val="0"/>
              </a:spcAft>
              <a:defRPr/>
            </a:pPr>
            <a:r>
              <a:rPr lang="es-ES" sz="3200" dirty="0">
                <a:solidFill>
                  <a:schemeClr val="bg1"/>
                </a:solidFill>
                <a:effectLst>
                  <a:outerShdw blurRad="38100" dist="38100" dir="2700000" algn="tl">
                    <a:srgbClr val="000000">
                      <a:alpha val="43137"/>
                    </a:srgbClr>
                  </a:outerShdw>
                </a:effectLst>
                <a:latin typeface="+mn-lt"/>
              </a:rPr>
              <a:t>8</a:t>
            </a:r>
            <a:endParaRPr lang="es-AR" sz="3200" dirty="0">
              <a:solidFill>
                <a:schemeClr val="bg1"/>
              </a:solidFill>
              <a:effectLst>
                <a:outerShdw blurRad="38100" dist="38100" dir="2700000" algn="tl">
                  <a:srgbClr val="000000">
                    <a:alpha val="43137"/>
                  </a:srgbClr>
                </a:outerShdw>
              </a:effectLst>
              <a:latin typeface="+mn-lt"/>
            </a:endParaRP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Independencia</a:t>
            </a:r>
          </a:p>
        </p:txBody>
      </p:sp>
      <p:sp>
        <p:nvSpPr>
          <p:cNvPr id="43012" name="6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800" decel="100000"/>
                                        <p:tgtEl>
                                          <p:spTgt spid="2050"/>
                                        </p:tgtEl>
                                      </p:cBhvr>
                                    </p:animEffect>
                                    <p:anim calcmode="lin" valueType="num">
                                      <p:cBhvr>
                                        <p:cTn id="8" dur="800" decel="100000" fill="hold"/>
                                        <p:tgtEl>
                                          <p:spTgt spid="2050"/>
                                        </p:tgtEl>
                                        <p:attrNameLst>
                                          <p:attrName>style.rotation</p:attrName>
                                        </p:attrNameLst>
                                      </p:cBhvr>
                                      <p:tavLst>
                                        <p:tav tm="0">
                                          <p:val>
                                            <p:fltVal val="-90"/>
                                          </p:val>
                                        </p:tav>
                                        <p:tav tm="100000">
                                          <p:val>
                                            <p:fltVal val="0"/>
                                          </p:val>
                                        </p:tav>
                                      </p:tavLst>
                                    </p:anim>
                                    <p:anim calcmode="lin" valueType="num">
                                      <p:cBhvr>
                                        <p:cTn id="9" dur="800" decel="100000" fill="hold"/>
                                        <p:tgtEl>
                                          <p:spTgt spid="2050"/>
                                        </p:tgtEl>
                                        <p:attrNameLst>
                                          <p:attrName>ppt_x</p:attrName>
                                        </p:attrNameLst>
                                      </p:cBhvr>
                                      <p:tavLst>
                                        <p:tav tm="0">
                                          <p:val>
                                            <p:strVal val="#ppt_x+0.4"/>
                                          </p:val>
                                        </p:tav>
                                        <p:tav tm="100000">
                                          <p:val>
                                            <p:strVal val="#ppt_x-0.05"/>
                                          </p:val>
                                        </p:tav>
                                      </p:tavLst>
                                    </p:anim>
                                    <p:anim calcmode="lin" valueType="num">
                                      <p:cBhvr>
                                        <p:cTn id="10" dur="800" decel="100000" fill="hold"/>
                                        <p:tgtEl>
                                          <p:spTgt spid="205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5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50"/>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800" decel="100000"/>
                                        <p:tgtEl>
                                          <p:spTgt spid="6"/>
                                        </p:tgtEl>
                                      </p:cBhvr>
                                    </p:animEffect>
                                    <p:anim calcmode="lin" valueType="num">
                                      <p:cBhvr>
                                        <p:cTn id="16" dur="800" decel="100000" fill="hold"/>
                                        <p:tgtEl>
                                          <p:spTgt spid="6"/>
                                        </p:tgtEl>
                                        <p:attrNameLst>
                                          <p:attrName>style.rotation</p:attrName>
                                        </p:attrNameLst>
                                      </p:cBhvr>
                                      <p:tavLst>
                                        <p:tav tm="0">
                                          <p:val>
                                            <p:fltVal val="-90"/>
                                          </p:val>
                                        </p:tav>
                                        <p:tav tm="100000">
                                          <p:val>
                                            <p:fltVal val="0"/>
                                          </p:val>
                                        </p:tav>
                                      </p:tavLst>
                                    </p:anim>
                                    <p:anim calcmode="lin" valueType="num">
                                      <p:cBhvr>
                                        <p:cTn id="17" dur="800" decel="100000" fill="hold"/>
                                        <p:tgtEl>
                                          <p:spTgt spid="6"/>
                                        </p:tgtEl>
                                        <p:attrNameLst>
                                          <p:attrName>ppt_x</p:attrName>
                                        </p:attrNameLst>
                                      </p:cBhvr>
                                      <p:tavLst>
                                        <p:tav tm="0">
                                          <p:val>
                                            <p:strVal val="#ppt_x+0.4"/>
                                          </p:val>
                                        </p:tav>
                                        <p:tav tm="100000">
                                          <p:val>
                                            <p:strVal val="#ppt_x-0.05"/>
                                          </p:val>
                                        </p:tav>
                                      </p:tavLst>
                                    </p:anim>
                                    <p:anim calcmode="lin" valueType="num">
                                      <p:cBhvr>
                                        <p:cTn id="18" dur="800" decel="100000" fill="hold"/>
                                        <p:tgtEl>
                                          <p:spTgt spid="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2"/>
          <p:cNvPicPr>
            <a:picLocks noChangeAspect="1" noChangeArrowheads="1"/>
          </p:cNvPicPr>
          <p:nvPr/>
        </p:nvPicPr>
        <p:blipFill>
          <a:blip r:embed="rId2">
            <a:lum bright="32000" contrast="-56000"/>
          </a:blip>
          <a:srcRect/>
          <a:stretch>
            <a:fillRect/>
          </a:stretch>
        </p:blipFill>
        <p:spPr bwMode="auto">
          <a:xfrm>
            <a:off x="0" y="0"/>
            <a:ext cx="9144000" cy="5143500"/>
          </a:xfrm>
          <a:prstGeom prst="rect">
            <a:avLst/>
          </a:prstGeom>
          <a:noFill/>
          <a:ln w="9525">
            <a:noFill/>
            <a:miter lim="800000"/>
            <a:headEnd/>
            <a:tailEnd/>
          </a:ln>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2 Rectángulo"/>
          <p:cNvSpPr/>
          <p:nvPr/>
        </p:nvSpPr>
        <p:spPr>
          <a:xfrm>
            <a:off x="-9215438" y="1285875"/>
            <a:ext cx="8715375" cy="2678113"/>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Sólo podrás amar siendo independiente hasta el punto de</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no tener que manipular ni manejar</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a los que dices querer.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withEffect">
                                  <p:stCondLst>
                                    <p:cond delay="0"/>
                                  </p:stCondLst>
                                  <p:iterate type="lt">
                                    <p:tmPct val="10000"/>
                                  </p:iterate>
                                  <p:childTnLst>
                                    <p:animMotion origin="layout" path="M 0.9092 0.01822 C 0.90521 -0.10099 0.95521 -0.20414 1.02222 -0.21124 C 1.08628 -0.2202 1.14618 -0.14021 1.15017 -0.0244 C 1.15521 0.08215 1.11319 0.1819 1.05313 0.18901 C 0.99826 0.19426 0.94618 0.12847 0.94219 0.02903 C 0.93819 -0.06177 0.97326 -0.14731 1.02413 -0.15442 C 1.07118 -0.15967 1.11528 -0.10439 1.11823 -0.021 C 1.12118 0.05374 1.09323 0.12662 1.05122 0.13033 C 1.01319 0.13558 0.97726 0.09296 0.97413 0.02532 C 0.97222 -0.03521 0.99323 -0.09388 1.02622 -0.09728 C 1.05521 -0.10099 1.0842 -0.06887 1.08628 -0.01729 C 1.08819 0.02718 1.07326 0.0698 1.04913 0.0735 C 1.02917 0.0769 1.00816 0.05744 1.00712 0.02193 C 1.00521 -0.00679 1.01319 -0.03706 1.02813 -0.04046 C 1.04028 -0.04046 1.05226 -0.03335 1.05417 -0.0139 C 1.05521 -0.00124 1.05313 0.01112 1.04722 0.01637 C 1.04427 0.01822 1.04219 0.01822 1.03924 0.01637 " pathEditMode="relative" rAng="0" ptsTypes="fffffffffffffffff">
                                      <p:cBhvr>
                                        <p:cTn id="6" dur="1000" fill="hold"/>
                                        <p:tgtEl>
                                          <p:spTgt spid="3"/>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6" name="5 Grupo"/>
          <p:cNvGrpSpPr>
            <a:grpSpLocks/>
          </p:cNvGrpSpPr>
          <p:nvPr/>
        </p:nvGrpSpPr>
        <p:grpSpPr bwMode="auto">
          <a:xfrm>
            <a:off x="0" y="0"/>
            <a:ext cx="9144000" cy="5143500"/>
            <a:chOff x="0" y="0"/>
            <a:chExt cx="9144000" cy="5143500"/>
          </a:xfrm>
        </p:grpSpPr>
        <p:pic>
          <p:nvPicPr>
            <p:cNvPr id="3074" name="Picture 2"/>
            <p:cNvPicPr>
              <a:picLocks noChangeAspect="1" noChangeArrowheads="1"/>
            </p:cNvPicPr>
            <p:nvPr/>
          </p:nvPicPr>
          <p:blipFill>
            <a:blip r:embed="rId3">
              <a:lum bright="33000" contrast="-55000"/>
            </a:blip>
            <a:srcRect/>
            <a:stretch>
              <a:fillRect/>
            </a:stretch>
          </p:blipFill>
          <p:spPr bwMode="auto">
            <a:xfrm>
              <a:off x="0" y="0"/>
              <a:ext cx="9144000" cy="5143500"/>
            </a:xfrm>
            <a:prstGeom prst="rect">
              <a:avLst/>
            </a:prstGeom>
            <a:solidFill>
              <a:srgbClr val="FFFFFF">
                <a:shade val="85000"/>
              </a:srgbClr>
            </a:solidFill>
            <a:ln w="101600" cap="sq">
              <a:no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2 Rectángulo"/>
            <p:cNvSpPr/>
            <p:nvPr/>
          </p:nvSpPr>
          <p:spPr>
            <a:xfrm>
              <a:off x="214282" y="1357304"/>
              <a:ext cx="8715436" cy="2677656"/>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Sólo podrás amar siendo independiente hasta el punto de</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no tener que manipular ni manejar</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a los que dices querer.</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6"/>
                                        </p:tgtEl>
                                        <p:attrNameLst>
                                          <p:attrName>ppt_w</p:attrName>
                                        </p:attrNameLst>
                                      </p:cBhvr>
                                      <p:tavLst>
                                        <p:tav tm="0">
                                          <p:val>
                                            <p:strVal val="ppt_w"/>
                                          </p:val>
                                        </p:tav>
                                        <p:tav tm="100000">
                                          <p:val>
                                            <p:fltVal val="0"/>
                                          </p:val>
                                        </p:tav>
                                      </p:tavLst>
                                    </p:anim>
                                    <p:anim calcmode="lin" valueType="num">
                                      <p:cBhvr>
                                        <p:cTn id="7" dur="1000"/>
                                        <p:tgtEl>
                                          <p:spTgt spid="6"/>
                                        </p:tgtEl>
                                        <p:attrNameLst>
                                          <p:attrName>ppt_h</p:attrName>
                                        </p:attrNameLst>
                                      </p:cBhvr>
                                      <p:tavLst>
                                        <p:tav tm="0">
                                          <p:val>
                                            <p:strVal val="ppt_h"/>
                                          </p:val>
                                        </p:tav>
                                        <p:tav tm="100000">
                                          <p:val>
                                            <p:fltVal val="0"/>
                                          </p:val>
                                        </p:tav>
                                      </p:tavLst>
                                    </p:anim>
                                    <p:anim calcmode="lin" valueType="num">
                                      <p:cBhvr>
                                        <p:cTn id="8" dur="1000"/>
                                        <p:tgtEl>
                                          <p:spTgt spid="6"/>
                                        </p:tgtEl>
                                        <p:attrNameLst>
                                          <p:attrName>ppt_x</p:attrName>
                                        </p:attrNameLst>
                                      </p:cBhvr>
                                      <p:tavLst>
                                        <p:tav tm="0">
                                          <p:val>
                                            <p:strVal val="ppt_x"/>
                                          </p:val>
                                        </p:tav>
                                        <p:tav tm="100000">
                                          <p:val>
                                            <p:fltVal val="0.5"/>
                                          </p:val>
                                        </p:tav>
                                      </p:tavLst>
                                    </p:anim>
                                    <p:anim calcmode="lin" valueType="num">
                                      <p:cBhvr>
                                        <p:cTn id="9" dur="1000"/>
                                        <p:tgtEl>
                                          <p:spTgt spid="6"/>
                                        </p:tgtEl>
                                        <p:attrNameLst>
                                          <p:attrName>ppt_y</p:attrName>
                                        </p:attrNameLst>
                                      </p:cBhvr>
                                      <p:tavLst>
                                        <p:tav tm="0">
                                          <p:val>
                                            <p:strVal val="ppt_y"/>
                                          </p:val>
                                        </p:tav>
                                        <p:tav tm="100000">
                                          <p:val>
                                            <p:fltVal val="0.5"/>
                                          </p:val>
                                        </p:tav>
                                      </p:tavLst>
                                    </p:anim>
                                    <p:set>
                                      <p:cBhvr>
                                        <p:cTn id="10"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2 Rectángulo"/>
          <p:cNvSpPr/>
          <p:nvPr/>
        </p:nvSpPr>
        <p:spPr>
          <a:xfrm>
            <a:off x="1588" y="95250"/>
            <a:ext cx="4084637" cy="1076325"/>
          </a:xfrm>
          <a:prstGeom prst="rect">
            <a:avLst/>
          </a:prstGeom>
        </p:spPr>
        <p:txBody>
          <a:bodyPr>
            <a:spAutoFit/>
          </a:bodyPr>
          <a:lstStyle/>
          <a:p>
            <a:pPr algn="ctr" fontAlgn="auto">
              <a:spcBef>
                <a:spcPts val="0"/>
              </a:spcBef>
              <a:spcAft>
                <a:spcPts val="0"/>
              </a:spcAft>
              <a:defRPr/>
            </a:pPr>
            <a:r>
              <a:rPr lang="es-ES" sz="3200" dirty="0">
                <a:solidFill>
                  <a:schemeClr val="bg1"/>
                </a:solidFill>
                <a:effectLst>
                  <a:outerShdw blurRad="38100" dist="38100" dir="2700000" algn="tl">
                    <a:srgbClr val="000000">
                      <a:alpha val="43137"/>
                    </a:srgbClr>
                  </a:outerShdw>
                </a:effectLst>
                <a:latin typeface="+mn-lt"/>
              </a:rPr>
              <a:t>9</a:t>
            </a:r>
            <a:endParaRPr lang="es-AR" sz="3200" dirty="0">
              <a:solidFill>
                <a:schemeClr val="bg1"/>
              </a:solidFill>
              <a:effectLst>
                <a:outerShdw blurRad="38100" dist="38100" dir="2700000" algn="tl">
                  <a:srgbClr val="000000">
                    <a:alpha val="43137"/>
                  </a:srgbClr>
                </a:outerShdw>
              </a:effectLst>
              <a:latin typeface="+mn-lt"/>
            </a:endParaRP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Requerimientos</a:t>
            </a:r>
          </a:p>
        </p:txBody>
      </p:sp>
      <p:sp>
        <p:nvSpPr>
          <p:cNvPr id="46084" name="5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800" decel="100000"/>
                                        <p:tgtEl>
                                          <p:spTgt spid="4098"/>
                                        </p:tgtEl>
                                      </p:cBhvr>
                                    </p:animEffect>
                                    <p:anim calcmode="lin" valueType="num">
                                      <p:cBhvr>
                                        <p:cTn id="8" dur="800" decel="100000" fill="hold"/>
                                        <p:tgtEl>
                                          <p:spTgt spid="4098"/>
                                        </p:tgtEl>
                                        <p:attrNameLst>
                                          <p:attrName>style.rotation</p:attrName>
                                        </p:attrNameLst>
                                      </p:cBhvr>
                                      <p:tavLst>
                                        <p:tav tm="0">
                                          <p:val>
                                            <p:fltVal val="-90"/>
                                          </p:val>
                                        </p:tav>
                                        <p:tav tm="100000">
                                          <p:val>
                                            <p:fltVal val="0"/>
                                          </p:val>
                                        </p:tav>
                                      </p:tavLst>
                                    </p:anim>
                                    <p:anim calcmode="lin" valueType="num">
                                      <p:cBhvr>
                                        <p:cTn id="9" dur="800" decel="100000" fill="hold"/>
                                        <p:tgtEl>
                                          <p:spTgt spid="4098"/>
                                        </p:tgtEl>
                                        <p:attrNameLst>
                                          <p:attrName>ppt_x</p:attrName>
                                        </p:attrNameLst>
                                      </p:cBhvr>
                                      <p:tavLst>
                                        <p:tav tm="0">
                                          <p:val>
                                            <p:strVal val="#ppt_x+0.4"/>
                                          </p:val>
                                        </p:tav>
                                        <p:tav tm="100000">
                                          <p:val>
                                            <p:strVal val="#ppt_x-0.05"/>
                                          </p:val>
                                        </p:tav>
                                      </p:tavLst>
                                    </p:anim>
                                    <p:anim calcmode="lin" valueType="num">
                                      <p:cBhvr>
                                        <p:cTn id="10" dur="800" decel="100000" fill="hold"/>
                                        <p:tgtEl>
                                          <p:spTgt spid="409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09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098"/>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800" decel="100000"/>
                                        <p:tgtEl>
                                          <p:spTgt spid="5"/>
                                        </p:tgtEl>
                                      </p:cBhvr>
                                    </p:animEffect>
                                    <p:anim calcmode="lin" valueType="num">
                                      <p:cBhvr>
                                        <p:cTn id="16" dur="800" decel="100000" fill="hold"/>
                                        <p:tgtEl>
                                          <p:spTgt spid="5"/>
                                        </p:tgtEl>
                                        <p:attrNameLst>
                                          <p:attrName>style.rotation</p:attrName>
                                        </p:attrNameLst>
                                      </p:cBhvr>
                                      <p:tavLst>
                                        <p:tav tm="0">
                                          <p:val>
                                            <p:fltVal val="-90"/>
                                          </p:val>
                                        </p:tav>
                                        <p:tav tm="100000">
                                          <p:val>
                                            <p:fltVal val="0"/>
                                          </p:val>
                                        </p:tav>
                                      </p:tavLst>
                                    </p:anim>
                                    <p:anim calcmode="lin" valueType="num">
                                      <p:cBhvr>
                                        <p:cTn id="17" dur="800" decel="100000" fill="hold"/>
                                        <p:tgtEl>
                                          <p:spTgt spid="5"/>
                                        </p:tgtEl>
                                        <p:attrNameLst>
                                          <p:attrName>ppt_x</p:attrName>
                                        </p:attrNameLst>
                                      </p:cBhvr>
                                      <p:tavLst>
                                        <p:tav tm="0">
                                          <p:val>
                                            <p:strVal val="#ppt_x+0.4"/>
                                          </p:val>
                                        </p:tav>
                                        <p:tav tm="100000">
                                          <p:val>
                                            <p:strVal val="#ppt_x-0.05"/>
                                          </p:val>
                                        </p:tav>
                                      </p:tavLst>
                                    </p:anim>
                                    <p:anim calcmode="lin" valueType="num">
                                      <p:cBhvr>
                                        <p:cTn id="18" dur="800" decel="100000" fill="hold"/>
                                        <p:tgtEl>
                                          <p:spTgt spid="5"/>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2"/>
          <p:cNvPicPr>
            <a:picLocks noChangeAspect="1" noChangeArrowheads="1"/>
          </p:cNvPicPr>
          <p:nvPr/>
        </p:nvPicPr>
        <p:blipFill>
          <a:blip r:embed="rId2">
            <a:lum bright="32000" contrast="-56000"/>
          </a:blip>
          <a:srcRect/>
          <a:stretch>
            <a:fillRect/>
          </a:stretch>
        </p:blipFill>
        <p:spPr bwMode="auto">
          <a:xfrm>
            <a:off x="0" y="-9525"/>
            <a:ext cx="9144000" cy="5153025"/>
          </a:xfrm>
          <a:prstGeom prst="rect">
            <a:avLst/>
          </a:prstGeom>
          <a:noFill/>
          <a:ln w="9525">
            <a:noFill/>
            <a:miter lim="800000"/>
            <a:headEnd/>
            <a:tailEnd/>
          </a:ln>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2 Rectángulo"/>
          <p:cNvSpPr/>
          <p:nvPr/>
        </p:nvSpPr>
        <p:spPr>
          <a:xfrm>
            <a:off x="-9501188" y="928688"/>
            <a:ext cx="6643688" cy="3324225"/>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Para amar necesitas</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una humilde autosuficiencia,</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autoestima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y la práctica de una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libertad responsable.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afterEffect">
                                  <p:stCondLst>
                                    <p:cond delay="0"/>
                                  </p:stCondLst>
                                  <p:iterate type="lt">
                                    <p:tmPct val="10000"/>
                                  </p:iterate>
                                  <p:childTnLst>
                                    <p:animMotion origin="layout" path="M 1.05364 0.02471 C 1.04965 -0.0945 1.09965 -0.19765 1.16666 -0.20475 C 1.23072 -0.21371 1.29062 -0.13372 1.29461 -0.01791 C 1.29965 0.08864 1.25763 0.18839 1.19757 0.1955 C 1.1427 0.20075 1.09062 0.13496 1.08663 0.03552 C 1.08263 -0.05528 1.1177 -0.14082 1.16857 -0.14793 C 1.21562 -0.15318 1.25972 -0.0979 1.26267 -0.01451 C 1.26562 0.06023 1.23767 0.13311 1.19566 0.13682 C 1.15763 0.14207 1.1217 0.09945 1.11857 0.03181 C 1.11666 -0.02872 1.13767 -0.08739 1.17066 -0.09079 C 1.19965 -0.0945 1.22864 -0.06238 1.23072 -0.0108 C 1.23263 0.03367 1.2177 0.07629 1.19357 0.07999 C 1.17361 0.08339 1.1526 0.06393 1.15156 0.02842 C 1.14965 -0.0003 1.15763 -0.03057 1.17257 -0.03397 C 1.18472 -0.03397 1.1967 -0.02686 1.19861 -0.00741 C 1.19965 0.00525 1.19757 0.01761 1.19166 0.02286 C 1.18871 0.02471 1.18663 0.02471 1.18368 0.02286 " pathEditMode="relative" rAng="0" ptsTypes="fffffffffffffffff">
                                      <p:cBhvr>
                                        <p:cTn id="6" dur="1000" fill="hold"/>
                                        <p:tgtEl>
                                          <p:spTgt spid="3"/>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6" name="5 Grupo"/>
          <p:cNvGrpSpPr>
            <a:grpSpLocks/>
          </p:cNvGrpSpPr>
          <p:nvPr/>
        </p:nvGrpSpPr>
        <p:grpSpPr bwMode="auto">
          <a:xfrm>
            <a:off x="0" y="-9525"/>
            <a:ext cx="9144000" cy="5153025"/>
            <a:chOff x="0" y="-9536"/>
            <a:chExt cx="9143999" cy="5153036"/>
          </a:xfrm>
        </p:grpSpPr>
        <p:pic>
          <p:nvPicPr>
            <p:cNvPr id="5122" name="Picture 2"/>
            <p:cNvPicPr>
              <a:picLocks noChangeAspect="1" noChangeArrowheads="1"/>
            </p:cNvPicPr>
            <p:nvPr/>
          </p:nvPicPr>
          <p:blipFill>
            <a:blip r:embed="rId3">
              <a:lum bright="33000" contrast="-55000"/>
            </a:blip>
            <a:srcRect/>
            <a:stretch>
              <a:fillRect/>
            </a:stretch>
          </p:blipFill>
          <p:spPr bwMode="auto">
            <a:xfrm>
              <a:off x="0" y="-9536"/>
              <a:ext cx="9143999" cy="5153036"/>
            </a:xfrm>
            <a:prstGeom prst="rect">
              <a:avLst/>
            </a:prstGeom>
            <a:solidFill>
              <a:srgbClr val="FFFFFF">
                <a:shade val="85000"/>
              </a:srgbClr>
            </a:solidFill>
            <a:ln w="101600" cap="sq">
              <a:no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2 Rectángulo"/>
            <p:cNvSpPr/>
            <p:nvPr/>
          </p:nvSpPr>
          <p:spPr>
            <a:xfrm>
              <a:off x="928662" y="928676"/>
              <a:ext cx="7286676" cy="3323987"/>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Para amar necesitas</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una humilde autosuficiencia,</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autoestima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y la práctica de una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libertad responsable.</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6"/>
                                        </p:tgtEl>
                                        <p:attrNameLst>
                                          <p:attrName>ppt_w</p:attrName>
                                        </p:attrNameLst>
                                      </p:cBhvr>
                                      <p:tavLst>
                                        <p:tav tm="0">
                                          <p:val>
                                            <p:strVal val="ppt_w"/>
                                          </p:val>
                                        </p:tav>
                                        <p:tav tm="100000">
                                          <p:val>
                                            <p:fltVal val="0"/>
                                          </p:val>
                                        </p:tav>
                                      </p:tavLst>
                                    </p:anim>
                                    <p:anim calcmode="lin" valueType="num">
                                      <p:cBhvr>
                                        <p:cTn id="7" dur="1000"/>
                                        <p:tgtEl>
                                          <p:spTgt spid="6"/>
                                        </p:tgtEl>
                                        <p:attrNameLst>
                                          <p:attrName>ppt_h</p:attrName>
                                        </p:attrNameLst>
                                      </p:cBhvr>
                                      <p:tavLst>
                                        <p:tav tm="0">
                                          <p:val>
                                            <p:strVal val="ppt_h"/>
                                          </p:val>
                                        </p:tav>
                                        <p:tav tm="100000">
                                          <p:val>
                                            <p:fltVal val="0"/>
                                          </p:val>
                                        </p:tav>
                                      </p:tavLst>
                                    </p:anim>
                                    <p:anim calcmode="lin" valueType="num">
                                      <p:cBhvr>
                                        <p:cTn id="8" dur="1000"/>
                                        <p:tgtEl>
                                          <p:spTgt spid="6"/>
                                        </p:tgtEl>
                                        <p:attrNameLst>
                                          <p:attrName>ppt_x</p:attrName>
                                        </p:attrNameLst>
                                      </p:cBhvr>
                                      <p:tavLst>
                                        <p:tav tm="0">
                                          <p:val>
                                            <p:strVal val="ppt_x"/>
                                          </p:val>
                                        </p:tav>
                                        <p:tav tm="100000">
                                          <p:val>
                                            <p:fltVal val="0.5"/>
                                          </p:val>
                                        </p:tav>
                                      </p:tavLst>
                                    </p:anim>
                                    <p:anim calcmode="lin" valueType="num">
                                      <p:cBhvr>
                                        <p:cTn id="9" dur="1000"/>
                                        <p:tgtEl>
                                          <p:spTgt spid="6"/>
                                        </p:tgtEl>
                                        <p:attrNameLst>
                                          <p:attrName>ppt_y</p:attrName>
                                        </p:attrNameLst>
                                      </p:cBhvr>
                                      <p:tavLst>
                                        <p:tav tm="0">
                                          <p:val>
                                            <p:strVal val="ppt_y"/>
                                          </p:val>
                                        </p:tav>
                                        <p:tav tm="100000">
                                          <p:val>
                                            <p:fltVal val="0.5"/>
                                          </p:val>
                                        </p:tav>
                                      </p:tavLst>
                                    </p:anim>
                                    <p:set>
                                      <p:cBhvr>
                                        <p:cTn id="10"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4 Rectángulo"/>
          <p:cNvSpPr/>
          <p:nvPr/>
        </p:nvSpPr>
        <p:spPr>
          <a:xfrm>
            <a:off x="2357438" y="3857625"/>
            <a:ext cx="4572000" cy="1077913"/>
          </a:xfrm>
          <a:prstGeom prst="rect">
            <a:avLst/>
          </a:prstGeom>
        </p:spPr>
        <p:txBody>
          <a:bodyPr>
            <a:spAutoFit/>
          </a:bodyPr>
          <a:lstStyle/>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10</a:t>
            </a: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 Autoestima y madurez</a:t>
            </a:r>
            <a:endParaRPr lang="es-AR" dirty="0">
              <a:latin typeface="Calibri" pitchFamily="34" charset="0"/>
            </a:endParaRPr>
          </a:p>
        </p:txBody>
      </p:sp>
      <p:sp>
        <p:nvSpPr>
          <p:cNvPr id="49156" name="6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800" decel="100000"/>
                                        <p:tgtEl>
                                          <p:spTgt spid="6146"/>
                                        </p:tgtEl>
                                      </p:cBhvr>
                                    </p:animEffect>
                                    <p:anim calcmode="lin" valueType="num">
                                      <p:cBhvr>
                                        <p:cTn id="8" dur="800" decel="100000" fill="hold"/>
                                        <p:tgtEl>
                                          <p:spTgt spid="6146"/>
                                        </p:tgtEl>
                                        <p:attrNameLst>
                                          <p:attrName>style.rotation</p:attrName>
                                        </p:attrNameLst>
                                      </p:cBhvr>
                                      <p:tavLst>
                                        <p:tav tm="0">
                                          <p:val>
                                            <p:fltVal val="-90"/>
                                          </p:val>
                                        </p:tav>
                                        <p:tav tm="100000">
                                          <p:val>
                                            <p:fltVal val="0"/>
                                          </p:val>
                                        </p:tav>
                                      </p:tavLst>
                                    </p:anim>
                                    <p:anim calcmode="lin" valueType="num">
                                      <p:cBhvr>
                                        <p:cTn id="9" dur="800" decel="100000" fill="hold"/>
                                        <p:tgtEl>
                                          <p:spTgt spid="6146"/>
                                        </p:tgtEl>
                                        <p:attrNameLst>
                                          <p:attrName>ppt_x</p:attrName>
                                        </p:attrNameLst>
                                      </p:cBhvr>
                                      <p:tavLst>
                                        <p:tav tm="0">
                                          <p:val>
                                            <p:strVal val="#ppt_x+0.4"/>
                                          </p:val>
                                        </p:tav>
                                        <p:tav tm="100000">
                                          <p:val>
                                            <p:strVal val="#ppt_x-0.05"/>
                                          </p:val>
                                        </p:tav>
                                      </p:tavLst>
                                    </p:anim>
                                    <p:anim calcmode="lin" valueType="num">
                                      <p:cBhvr>
                                        <p:cTn id="10" dur="800" decel="100000" fill="hold"/>
                                        <p:tgtEl>
                                          <p:spTgt spid="614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14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146"/>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800" decel="100000"/>
                                        <p:tgtEl>
                                          <p:spTgt spid="6"/>
                                        </p:tgtEl>
                                      </p:cBhvr>
                                    </p:animEffect>
                                    <p:anim calcmode="lin" valueType="num">
                                      <p:cBhvr>
                                        <p:cTn id="16" dur="800" decel="100000" fill="hold"/>
                                        <p:tgtEl>
                                          <p:spTgt spid="6"/>
                                        </p:tgtEl>
                                        <p:attrNameLst>
                                          <p:attrName>style.rotation</p:attrName>
                                        </p:attrNameLst>
                                      </p:cBhvr>
                                      <p:tavLst>
                                        <p:tav tm="0">
                                          <p:val>
                                            <p:fltVal val="-90"/>
                                          </p:val>
                                        </p:tav>
                                        <p:tav tm="100000">
                                          <p:val>
                                            <p:fltVal val="0"/>
                                          </p:val>
                                        </p:tav>
                                      </p:tavLst>
                                    </p:anim>
                                    <p:anim calcmode="lin" valueType="num">
                                      <p:cBhvr>
                                        <p:cTn id="17" dur="800" decel="100000" fill="hold"/>
                                        <p:tgtEl>
                                          <p:spTgt spid="6"/>
                                        </p:tgtEl>
                                        <p:attrNameLst>
                                          <p:attrName>ppt_x</p:attrName>
                                        </p:attrNameLst>
                                      </p:cBhvr>
                                      <p:tavLst>
                                        <p:tav tm="0">
                                          <p:val>
                                            <p:strVal val="#ppt_x+0.4"/>
                                          </p:val>
                                        </p:tav>
                                        <p:tav tm="100000">
                                          <p:val>
                                            <p:strVal val="#ppt_x-0.05"/>
                                          </p:val>
                                        </p:tav>
                                      </p:tavLst>
                                    </p:anim>
                                    <p:anim calcmode="lin" valueType="num">
                                      <p:cBhvr>
                                        <p:cTn id="18" dur="800" decel="100000" fill="hold"/>
                                        <p:tgtEl>
                                          <p:spTgt spid="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2"/>
          <p:cNvPicPr>
            <a:picLocks noChangeAspect="1" noChangeArrowheads="1"/>
          </p:cNvPicPr>
          <p:nvPr/>
        </p:nvPicPr>
        <p:blipFill>
          <a:blip r:embed="rId2">
            <a:lum bright="32000" contrast="-56000"/>
          </a:blip>
          <a:srcRect/>
          <a:stretch>
            <a:fillRect/>
          </a:stretch>
        </p:blipFill>
        <p:spPr bwMode="auto">
          <a:xfrm>
            <a:off x="0" y="0"/>
            <a:ext cx="9144000" cy="5143500"/>
          </a:xfrm>
          <a:prstGeom prst="rect">
            <a:avLst/>
          </a:prstGeom>
          <a:noFill/>
          <a:ln w="9525">
            <a:noFill/>
            <a:miter lim="800000"/>
            <a:headEnd/>
            <a:tailEnd/>
          </a:ln>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2 Rectángulo"/>
          <p:cNvSpPr/>
          <p:nvPr/>
        </p:nvSpPr>
        <p:spPr>
          <a:xfrm>
            <a:off x="-9144000" y="214313"/>
            <a:ext cx="8643937" cy="4616450"/>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Ámate a ti mismo, madura, y el día que puedas decirle a esa otra persona </a:t>
            </a:r>
          </a:p>
          <a:p>
            <a:pPr algn="ctr" fontAlgn="auto">
              <a:spcBef>
                <a:spcPts val="0"/>
              </a:spcBef>
              <a:spcAft>
                <a:spcPts val="0"/>
              </a:spcAft>
              <a:defRPr/>
            </a:pPr>
            <a:endParaRPr lang="es-AR" sz="4200" i="1" dirty="0">
              <a:effectLst>
                <a:outerShdw blurRad="38100" dist="38100" dir="2700000" algn="tl">
                  <a:srgbClr val="000000">
                    <a:alpha val="43137"/>
                  </a:srgbClr>
                </a:outerShdw>
              </a:effectLst>
              <a:latin typeface="+mn-lt"/>
            </a:endParaRP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"Sin ti </a:t>
            </a:r>
            <a:r>
              <a:rPr lang="es-AR" sz="4200" i="1" dirty="0" smtClean="0">
                <a:effectLst>
                  <a:outerShdw blurRad="38100" dist="38100" dir="2700000" algn="tl">
                    <a:srgbClr val="000000">
                      <a:alpha val="43137"/>
                    </a:srgbClr>
                  </a:outerShdw>
                </a:effectLst>
                <a:latin typeface="+mn-lt"/>
              </a:rPr>
              <a:t>la </a:t>
            </a:r>
            <a:r>
              <a:rPr lang="es-AR" sz="4200" i="1" dirty="0">
                <a:effectLst>
                  <a:outerShdw blurRad="38100" dist="38100" dir="2700000" algn="tl">
                    <a:srgbClr val="000000">
                      <a:alpha val="43137"/>
                    </a:srgbClr>
                  </a:outerShdw>
                </a:effectLst>
                <a:latin typeface="+mn-lt"/>
              </a:rPr>
              <a:t>paso bien",</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ese día estarás preparado para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vivir en pareja.</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afterEffect">
                                  <p:stCondLst>
                                    <p:cond delay="0"/>
                                  </p:stCondLst>
                                  <p:iterate type="lt">
                                    <p:tmPct val="10000"/>
                                  </p:iterate>
                                  <p:childTnLst>
                                    <p:animMotion origin="layout" path="M 0.90521 0.03798 C 0.90122 -0.08123 0.95122 -0.18438 1.01823 -0.19148 C 1.08229 -0.20044 1.14219 -0.12045 1.14618 -0.00464 C 1.15122 0.10191 1.1092 0.20166 1.04914 0.20877 C 0.99427 0.21402 0.94219 0.14823 0.9382 0.04879 C 0.9342 -0.04201 0.96927 -0.12755 1.02014 -0.13466 C 1.06719 -0.13991 1.11129 -0.08463 1.11424 -0.00124 C 1.11719 0.0735 1.08924 0.14638 1.04723 0.15009 C 1.0092 0.15534 0.97327 0.11272 0.97014 0.04508 C 0.96823 -0.01545 0.98924 -0.07412 1.02223 -0.07752 C 1.05122 -0.08123 1.08021 -0.04911 1.08229 0.00247 C 1.0842 0.04694 1.06927 0.08956 1.04514 0.09326 C 1.02518 0.09666 1.00417 0.0772 1.00313 0.04169 C 1.00122 0.01297 1.0092 -0.0173 1.02414 -0.0207 C 1.03629 -0.0207 1.04827 -0.01359 1.05018 0.00586 C 1.05122 0.01852 1.04914 0.03088 1.04323 0.03613 C 1.04028 0.03798 1.0382 0.03798 1.03525 0.03613 " pathEditMode="relative" rAng="0" ptsTypes="fffffffffffffffff">
                                      <p:cBhvr>
                                        <p:cTn id="6" dur="2000" fill="hold"/>
                                        <p:tgtEl>
                                          <p:spTgt spid="3"/>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6" name="5 Grupo"/>
          <p:cNvGrpSpPr>
            <a:grpSpLocks/>
          </p:cNvGrpSpPr>
          <p:nvPr/>
        </p:nvGrpSpPr>
        <p:grpSpPr bwMode="auto">
          <a:xfrm>
            <a:off x="0" y="0"/>
            <a:ext cx="9144000" cy="5143500"/>
            <a:chOff x="1" y="0"/>
            <a:chExt cx="9144000" cy="5143500"/>
          </a:xfrm>
        </p:grpSpPr>
        <p:pic>
          <p:nvPicPr>
            <p:cNvPr id="7170" name="Picture 2"/>
            <p:cNvPicPr>
              <a:picLocks noChangeAspect="1" noChangeArrowheads="1"/>
            </p:cNvPicPr>
            <p:nvPr/>
          </p:nvPicPr>
          <p:blipFill>
            <a:blip r:embed="rId3">
              <a:lum bright="33000" contrast="-55000"/>
            </a:blip>
            <a:srcRect/>
            <a:stretch>
              <a:fillRect/>
            </a:stretch>
          </p:blipFill>
          <p:spPr bwMode="auto">
            <a:xfrm>
              <a:off x="1" y="0"/>
              <a:ext cx="9144000" cy="5143500"/>
            </a:xfrm>
            <a:prstGeom prst="rect">
              <a:avLst/>
            </a:prstGeom>
            <a:solidFill>
              <a:srgbClr val="FFFFFF">
                <a:shade val="85000"/>
              </a:srgbClr>
            </a:solidFill>
            <a:ln w="101600" cap="sq">
              <a:no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2 Rectángulo"/>
            <p:cNvSpPr/>
            <p:nvPr/>
          </p:nvSpPr>
          <p:spPr>
            <a:xfrm>
              <a:off x="285720" y="285734"/>
              <a:ext cx="8643998" cy="4616648"/>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Ámate a ti mismo, madura, y el día que puedas decirle a esa otra persona </a:t>
              </a:r>
            </a:p>
            <a:p>
              <a:pPr algn="ctr" fontAlgn="auto">
                <a:spcBef>
                  <a:spcPts val="0"/>
                </a:spcBef>
                <a:spcAft>
                  <a:spcPts val="0"/>
                </a:spcAft>
                <a:defRPr/>
              </a:pPr>
              <a:endParaRPr lang="es-AR" sz="4200" i="1" dirty="0">
                <a:effectLst>
                  <a:outerShdw blurRad="38100" dist="38100" dir="2700000" algn="tl">
                    <a:srgbClr val="000000">
                      <a:alpha val="43137"/>
                    </a:srgbClr>
                  </a:outerShdw>
                </a:effectLst>
                <a:latin typeface="+mn-lt"/>
              </a:endParaRP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"Sin </a:t>
              </a:r>
              <a:r>
                <a:rPr lang="es-AR" sz="4200" i="1" dirty="0" smtClean="0">
                  <a:effectLst>
                    <a:outerShdw blurRad="38100" dist="38100" dir="2700000" algn="tl">
                      <a:srgbClr val="000000">
                        <a:alpha val="43137"/>
                      </a:srgbClr>
                    </a:outerShdw>
                  </a:effectLst>
                  <a:latin typeface="+mn-lt"/>
                </a:rPr>
                <a:t>ti </a:t>
              </a:r>
              <a:r>
                <a:rPr lang="es-AR" sz="4200" i="1" dirty="0">
                  <a:effectLst>
                    <a:outerShdw blurRad="38100" dist="38100" dir="2700000" algn="tl">
                      <a:srgbClr val="000000">
                        <a:alpha val="43137"/>
                      </a:srgbClr>
                    </a:outerShdw>
                  </a:effectLst>
                  <a:latin typeface="+mn-lt"/>
                </a:rPr>
                <a:t>la paso bien",</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ese día estarás preparado para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vivir en pareja.</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6"/>
                                        </p:tgtEl>
                                        <p:attrNameLst>
                                          <p:attrName>ppt_w</p:attrName>
                                        </p:attrNameLst>
                                      </p:cBhvr>
                                      <p:tavLst>
                                        <p:tav tm="0">
                                          <p:val>
                                            <p:strVal val="ppt_w"/>
                                          </p:val>
                                        </p:tav>
                                        <p:tav tm="100000">
                                          <p:val>
                                            <p:fltVal val="0"/>
                                          </p:val>
                                        </p:tav>
                                      </p:tavLst>
                                    </p:anim>
                                    <p:anim calcmode="lin" valueType="num">
                                      <p:cBhvr>
                                        <p:cTn id="7" dur="1000"/>
                                        <p:tgtEl>
                                          <p:spTgt spid="6"/>
                                        </p:tgtEl>
                                        <p:attrNameLst>
                                          <p:attrName>ppt_h</p:attrName>
                                        </p:attrNameLst>
                                      </p:cBhvr>
                                      <p:tavLst>
                                        <p:tav tm="0">
                                          <p:val>
                                            <p:strVal val="ppt_h"/>
                                          </p:val>
                                        </p:tav>
                                        <p:tav tm="100000">
                                          <p:val>
                                            <p:fltVal val="0"/>
                                          </p:val>
                                        </p:tav>
                                      </p:tavLst>
                                    </p:anim>
                                    <p:anim calcmode="lin" valueType="num">
                                      <p:cBhvr>
                                        <p:cTn id="8" dur="1000"/>
                                        <p:tgtEl>
                                          <p:spTgt spid="6"/>
                                        </p:tgtEl>
                                        <p:attrNameLst>
                                          <p:attrName>ppt_x</p:attrName>
                                        </p:attrNameLst>
                                      </p:cBhvr>
                                      <p:tavLst>
                                        <p:tav tm="0">
                                          <p:val>
                                            <p:strVal val="ppt_x"/>
                                          </p:val>
                                        </p:tav>
                                        <p:tav tm="100000">
                                          <p:val>
                                            <p:fltVal val="0.5"/>
                                          </p:val>
                                        </p:tav>
                                      </p:tavLst>
                                    </p:anim>
                                    <p:anim calcmode="lin" valueType="num">
                                      <p:cBhvr>
                                        <p:cTn id="9" dur="1000"/>
                                        <p:tgtEl>
                                          <p:spTgt spid="6"/>
                                        </p:tgtEl>
                                        <p:attrNameLst>
                                          <p:attrName>ppt_y</p:attrName>
                                        </p:attrNameLst>
                                      </p:cBhvr>
                                      <p:tavLst>
                                        <p:tav tm="0">
                                          <p:val>
                                            <p:strVal val="ppt_y"/>
                                          </p:val>
                                        </p:tav>
                                        <p:tav tm="100000">
                                          <p:val>
                                            <p:fltVal val="0.5"/>
                                          </p:val>
                                        </p:tav>
                                      </p:tavLst>
                                    </p:anim>
                                    <p:set>
                                      <p:cBhvr>
                                        <p:cTn id="10"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bpJYN4kM9is/UehHNsr5r-I/AAAAAAAAAIw/AIGUcLCQsuk/s1600/109.jpg"/>
          <p:cNvPicPr>
            <a:picLocks noChangeAspect="1" noChangeArrowheads="1"/>
          </p:cNvPicPr>
          <p:nvPr/>
        </p:nvPicPr>
        <p:blipFill>
          <a:blip r:embed="rId2"/>
          <a:srcRect t="8990"/>
          <a:stretch>
            <a:fillRect/>
          </a:stretch>
        </p:blipFill>
        <p:spPr bwMode="auto">
          <a:xfrm>
            <a:off x="0" y="0"/>
            <a:ext cx="9144000" cy="514350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4 Rectángulo"/>
          <p:cNvSpPr/>
          <p:nvPr/>
        </p:nvSpPr>
        <p:spPr>
          <a:xfrm>
            <a:off x="0" y="214313"/>
            <a:ext cx="3929063" cy="1077912"/>
          </a:xfrm>
          <a:prstGeom prst="rect">
            <a:avLst/>
          </a:prstGeom>
        </p:spPr>
        <p:txBody>
          <a:bodyPr>
            <a:spAutoFit/>
          </a:bodyPr>
          <a:lstStyle/>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11</a:t>
            </a: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Compartir</a:t>
            </a:r>
          </a:p>
        </p:txBody>
      </p:sp>
      <p:sp>
        <p:nvSpPr>
          <p:cNvPr id="52228" name="6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800" decel="100000"/>
                                        <p:tgtEl>
                                          <p:spTgt spid="6"/>
                                        </p:tgtEl>
                                      </p:cBhvr>
                                    </p:animEffect>
                                    <p:anim calcmode="lin" valueType="num">
                                      <p:cBhvr>
                                        <p:cTn id="16" dur="800" decel="100000" fill="hold"/>
                                        <p:tgtEl>
                                          <p:spTgt spid="6"/>
                                        </p:tgtEl>
                                        <p:attrNameLst>
                                          <p:attrName>style.rotation</p:attrName>
                                        </p:attrNameLst>
                                      </p:cBhvr>
                                      <p:tavLst>
                                        <p:tav tm="0">
                                          <p:val>
                                            <p:fltVal val="-90"/>
                                          </p:val>
                                        </p:tav>
                                        <p:tav tm="100000">
                                          <p:val>
                                            <p:fltVal val="0"/>
                                          </p:val>
                                        </p:tav>
                                      </p:tavLst>
                                    </p:anim>
                                    <p:anim calcmode="lin" valueType="num">
                                      <p:cBhvr>
                                        <p:cTn id="17" dur="800" decel="100000" fill="hold"/>
                                        <p:tgtEl>
                                          <p:spTgt spid="6"/>
                                        </p:tgtEl>
                                        <p:attrNameLst>
                                          <p:attrName>ppt_x</p:attrName>
                                        </p:attrNameLst>
                                      </p:cBhvr>
                                      <p:tavLst>
                                        <p:tav tm="0">
                                          <p:val>
                                            <p:strVal val="#ppt_x+0.4"/>
                                          </p:val>
                                        </p:tav>
                                        <p:tav tm="100000">
                                          <p:val>
                                            <p:strVal val="#ppt_x-0.05"/>
                                          </p:val>
                                        </p:tav>
                                      </p:tavLst>
                                    </p:anim>
                                    <p:anim calcmode="lin" valueType="num">
                                      <p:cBhvr>
                                        <p:cTn id="18" dur="800" decel="100000" fill="hold"/>
                                        <p:tgtEl>
                                          <p:spTgt spid="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2"/>
          <p:cNvPicPr>
            <a:picLocks noChangeAspect="1" noChangeArrowheads="1"/>
          </p:cNvPicPr>
          <p:nvPr/>
        </p:nvPicPr>
        <p:blipFill>
          <a:blip r:embed="rId2">
            <a:lum bright="32000" contrast="-56000"/>
          </a:blip>
          <a:srcRect/>
          <a:stretch>
            <a:fillRect/>
          </a:stretch>
        </p:blipFill>
        <p:spPr bwMode="auto">
          <a:xfrm>
            <a:off x="0" y="0"/>
            <a:ext cx="9163050" cy="5162550"/>
          </a:xfrm>
          <a:prstGeom prst="rect">
            <a:avLst/>
          </a:prstGeom>
          <a:noFill/>
          <a:ln w="9525">
            <a:noFill/>
            <a:miter lim="800000"/>
            <a:headEnd/>
            <a:tailEnd/>
          </a:ln>
        </p:spPr>
      </p:pic>
      <p:pic>
        <p:nvPicPr>
          <p:cNvPr id="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2 Rectángulo"/>
          <p:cNvSpPr/>
          <p:nvPr/>
        </p:nvSpPr>
        <p:spPr>
          <a:xfrm>
            <a:off x="-10715625" y="571500"/>
            <a:ext cx="8715375" cy="3970338"/>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Dos personas que vivan en pareja podrán ser felices</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sólo cuando se hayan unido para “compartir su felicidad”,</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no para hacerse felices</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la una a la otra.</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afterEffect">
                                  <p:stCondLst>
                                    <p:cond delay="0"/>
                                  </p:stCondLst>
                                  <p:iterate type="lt">
                                    <p:tmPct val="10000"/>
                                  </p:iterate>
                                  <p:childTnLst>
                                    <p:animMotion origin="layout" path="M 1.07326 0.0315 C 1.06927 -0.08771 1.11927 -0.19086 1.18628 -0.19796 C 1.25034 -0.20692 1.31024 -0.12693 1.31423 -0.01112 C 1.31927 0.09543 1.27725 0.19518 1.21719 0.20229 C 1.16232 0.20754 1.11024 0.14175 1.10625 0.04231 C 1.10225 -0.04849 1.13732 -0.13403 1.18819 -0.14114 C 1.23524 -0.14639 1.27934 -0.09111 1.28229 -0.00772 C 1.28524 0.06702 1.25729 0.1399 1.21528 0.14361 C 1.17725 0.14886 1.14132 0.10624 1.13819 0.0386 C 1.13628 -0.02193 1.15729 -0.0806 1.19028 -0.084 C 1.21927 -0.08771 1.24826 -0.05559 1.25034 -0.00401 C 1.25225 0.04046 1.23732 0.08308 1.21319 0.08678 C 1.19323 0.09018 1.17222 0.07072 1.17118 0.03521 C 1.16927 0.00649 1.17725 -0.02378 1.19219 -0.02718 C 1.20434 -0.02718 1.21632 -0.02007 1.21823 -0.00062 C 1.21927 0.01204 1.21719 0.0244 1.21128 0.02965 C 1.20833 0.0315 1.20625 0.0315 1.2033 0.02965 " pathEditMode="relative" rAng="0" ptsTypes="fffffffffffffffff">
                                      <p:cBhvr>
                                        <p:cTn id="6" dur="1000" fill="hold"/>
                                        <p:tgtEl>
                                          <p:spTgt spid="3"/>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4" name="3 Grupo"/>
          <p:cNvGrpSpPr>
            <a:grpSpLocks/>
          </p:cNvGrpSpPr>
          <p:nvPr/>
        </p:nvGrpSpPr>
        <p:grpSpPr bwMode="auto">
          <a:xfrm>
            <a:off x="0" y="0"/>
            <a:ext cx="9163050" cy="5162550"/>
            <a:chOff x="0" y="0"/>
            <a:chExt cx="9163050" cy="5162550"/>
          </a:xfrm>
        </p:grpSpPr>
        <p:pic>
          <p:nvPicPr>
            <p:cNvPr id="8194" name="Picture 2"/>
            <p:cNvPicPr>
              <a:picLocks noChangeAspect="1" noChangeArrowheads="1"/>
            </p:cNvPicPr>
            <p:nvPr/>
          </p:nvPicPr>
          <p:blipFill>
            <a:blip r:embed="rId3">
              <a:lum bright="33000" contrast="-55000"/>
            </a:blip>
            <a:srcRect/>
            <a:stretch>
              <a:fillRect/>
            </a:stretch>
          </p:blipFill>
          <p:spPr bwMode="auto">
            <a:xfrm>
              <a:off x="0" y="0"/>
              <a:ext cx="9163050" cy="5162550"/>
            </a:xfrm>
            <a:prstGeom prst="rect">
              <a:avLst/>
            </a:prstGeom>
            <a:solidFill>
              <a:srgbClr val="FFFFFF">
                <a:shade val="85000"/>
              </a:srgbClr>
            </a:solidFill>
            <a:ln w="101600" cap="sq">
              <a:no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2 Rectángulo"/>
            <p:cNvSpPr/>
            <p:nvPr/>
          </p:nvSpPr>
          <p:spPr>
            <a:xfrm>
              <a:off x="190594" y="488731"/>
              <a:ext cx="8715436" cy="3970318"/>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Dos personas que vivan en pareja podrán ser felices</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sólo cuando se hayan unido para “compartir su felicidad”,</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no para hacerse felices</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la una a la otra.</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 calcmode="lin" valueType="num">
                                      <p:cBhvr>
                                        <p:cTn id="8" dur="1000"/>
                                        <p:tgtEl>
                                          <p:spTgt spid="4"/>
                                        </p:tgtEl>
                                        <p:attrNameLst>
                                          <p:attrName>ppt_x</p:attrName>
                                        </p:attrNameLst>
                                      </p:cBhvr>
                                      <p:tavLst>
                                        <p:tav tm="0">
                                          <p:val>
                                            <p:strVal val="ppt_x"/>
                                          </p:val>
                                        </p:tav>
                                        <p:tav tm="100000">
                                          <p:val>
                                            <p:fltVal val="0.5"/>
                                          </p:val>
                                        </p:tav>
                                      </p:tavLst>
                                    </p:anim>
                                    <p:anim calcmode="lin" valueType="num">
                                      <p:cBhvr>
                                        <p:cTn id="9" dur="1000"/>
                                        <p:tgtEl>
                                          <p:spTgt spid="4"/>
                                        </p:tgtEl>
                                        <p:attrNameLst>
                                          <p:attrName>ppt_y</p:attrName>
                                        </p:attrNameLst>
                                      </p:cBhvr>
                                      <p:tavLst>
                                        <p:tav tm="0">
                                          <p:val>
                                            <p:strVal val="ppt_y"/>
                                          </p:val>
                                        </p:tav>
                                        <p:tav tm="100000">
                                          <p:val>
                                            <p:fltVal val="0.5"/>
                                          </p:val>
                                        </p:tav>
                                      </p:tavLst>
                                    </p:anim>
                                    <p:set>
                                      <p:cBhvr>
                                        <p:cTn id="10"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0" y="214313"/>
            <a:ext cx="3714750" cy="584200"/>
          </a:xfrm>
          <a:prstGeom prst="rect">
            <a:avLst/>
          </a:prstGeom>
        </p:spPr>
        <p:txBody>
          <a:bodyPr>
            <a:spAutoFit/>
          </a:bodyPr>
          <a:lstStyle/>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Conclusión:</a:t>
            </a:r>
          </a:p>
        </p:txBody>
      </p:sp>
      <p:sp>
        <p:nvSpPr>
          <p:cNvPr id="55300" name="5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55297"/>
                                        </p:tgtEl>
                                        <p:attrNameLst>
                                          <p:attrName>style.visibility</p:attrName>
                                        </p:attrNameLst>
                                      </p:cBhvr>
                                      <p:to>
                                        <p:strVal val="visible"/>
                                      </p:to>
                                    </p:set>
                                    <p:animEffect transition="in" filter="fade">
                                      <p:cBhvr>
                                        <p:cTn id="7" dur="800" decel="100000"/>
                                        <p:tgtEl>
                                          <p:spTgt spid="55297"/>
                                        </p:tgtEl>
                                      </p:cBhvr>
                                    </p:animEffect>
                                    <p:anim calcmode="lin" valueType="num">
                                      <p:cBhvr>
                                        <p:cTn id="8" dur="800" decel="100000" fill="hold"/>
                                        <p:tgtEl>
                                          <p:spTgt spid="55297"/>
                                        </p:tgtEl>
                                        <p:attrNameLst>
                                          <p:attrName>style.rotation</p:attrName>
                                        </p:attrNameLst>
                                      </p:cBhvr>
                                      <p:tavLst>
                                        <p:tav tm="0">
                                          <p:val>
                                            <p:fltVal val="-90"/>
                                          </p:val>
                                        </p:tav>
                                        <p:tav tm="100000">
                                          <p:val>
                                            <p:fltVal val="0"/>
                                          </p:val>
                                        </p:tav>
                                      </p:tavLst>
                                    </p:anim>
                                    <p:anim calcmode="lin" valueType="num">
                                      <p:cBhvr>
                                        <p:cTn id="9" dur="800" decel="100000" fill="hold"/>
                                        <p:tgtEl>
                                          <p:spTgt spid="55297"/>
                                        </p:tgtEl>
                                        <p:attrNameLst>
                                          <p:attrName>ppt_x</p:attrName>
                                        </p:attrNameLst>
                                      </p:cBhvr>
                                      <p:tavLst>
                                        <p:tav tm="0">
                                          <p:val>
                                            <p:strVal val="#ppt_x+0.4"/>
                                          </p:val>
                                        </p:tav>
                                        <p:tav tm="100000">
                                          <p:val>
                                            <p:strVal val="#ppt_x-0.05"/>
                                          </p:val>
                                        </p:tav>
                                      </p:tavLst>
                                    </p:anim>
                                    <p:anim calcmode="lin" valueType="num">
                                      <p:cBhvr>
                                        <p:cTn id="10" dur="800" decel="100000" fill="hold"/>
                                        <p:tgtEl>
                                          <p:spTgt spid="5529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529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5297"/>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800" decel="100000"/>
                                        <p:tgtEl>
                                          <p:spTgt spid="5"/>
                                        </p:tgtEl>
                                      </p:cBhvr>
                                    </p:animEffect>
                                    <p:anim calcmode="lin" valueType="num">
                                      <p:cBhvr>
                                        <p:cTn id="16" dur="800" decel="100000" fill="hold"/>
                                        <p:tgtEl>
                                          <p:spTgt spid="5"/>
                                        </p:tgtEl>
                                        <p:attrNameLst>
                                          <p:attrName>style.rotation</p:attrName>
                                        </p:attrNameLst>
                                      </p:cBhvr>
                                      <p:tavLst>
                                        <p:tav tm="0">
                                          <p:val>
                                            <p:fltVal val="-90"/>
                                          </p:val>
                                        </p:tav>
                                        <p:tav tm="100000">
                                          <p:val>
                                            <p:fltVal val="0"/>
                                          </p:val>
                                        </p:tav>
                                      </p:tavLst>
                                    </p:anim>
                                    <p:anim calcmode="lin" valueType="num">
                                      <p:cBhvr>
                                        <p:cTn id="17" dur="800" decel="100000" fill="hold"/>
                                        <p:tgtEl>
                                          <p:spTgt spid="5"/>
                                        </p:tgtEl>
                                        <p:attrNameLst>
                                          <p:attrName>ppt_x</p:attrName>
                                        </p:attrNameLst>
                                      </p:cBhvr>
                                      <p:tavLst>
                                        <p:tav tm="0">
                                          <p:val>
                                            <p:strVal val="#ppt_x+0.4"/>
                                          </p:val>
                                        </p:tav>
                                        <p:tav tm="100000">
                                          <p:val>
                                            <p:strVal val="#ppt_x-0.05"/>
                                          </p:val>
                                        </p:tav>
                                      </p:tavLst>
                                    </p:anim>
                                    <p:anim calcmode="lin" valueType="num">
                                      <p:cBhvr>
                                        <p:cTn id="18" dur="800" decel="100000" fill="hold"/>
                                        <p:tgtEl>
                                          <p:spTgt spid="5"/>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2"/>
          <p:cNvPicPr>
            <a:picLocks noChangeAspect="1" noChangeArrowheads="1"/>
          </p:cNvPicPr>
          <p:nvPr/>
        </p:nvPicPr>
        <p:blipFill>
          <a:blip r:embed="rId2">
            <a:lum bright="32000" contrast="-56000"/>
          </a:blip>
          <a:srcRect/>
          <a:stretch>
            <a:fillRect/>
          </a:stretch>
        </p:blipFill>
        <p:spPr bwMode="auto">
          <a:xfrm>
            <a:off x="0" y="0"/>
            <a:ext cx="9144000" cy="5143500"/>
          </a:xfrm>
          <a:prstGeom prst="rect">
            <a:avLst/>
          </a:prstGeom>
          <a:noFill/>
          <a:ln w="9525">
            <a:noFill/>
            <a:miter lim="800000"/>
            <a:headEnd/>
            <a:tailEnd/>
          </a:ln>
        </p:spPr>
      </p:pic>
      <p:pic>
        <p:nvPicPr>
          <p:cNvPr id="5"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3 Rectángulo"/>
          <p:cNvSpPr/>
          <p:nvPr/>
        </p:nvSpPr>
        <p:spPr>
          <a:xfrm>
            <a:off x="-8929688" y="1214438"/>
            <a:ext cx="8501063" cy="2678112"/>
          </a:xfrm>
          <a:prstGeom prst="rect">
            <a:avLst/>
          </a:prstGeom>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"Dos personas se aman únicamente cuando son capaces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de vivir la una sin la otra,</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pero deciden vivir juntas"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accel="50000" decel="50000" fill="hold" grpId="0" nodeType="afterEffect">
                                  <p:stCondLst>
                                    <p:cond delay="0"/>
                                  </p:stCondLst>
                                  <p:iterate type="lt">
                                    <p:tmPct val="10000"/>
                                  </p:iterate>
                                  <p:childTnLst>
                                    <p:animMotion origin="layout" path="M 0.88958 0.03212 C 0.88559 -0.08709 0.93559 -0.19024 1.0026 -0.19734 C 1.06666 -0.2063 1.12656 -0.12631 1.13055 -0.0105 C 1.13559 0.09605 1.09357 0.1958 1.03351 0.20291 C 0.97864 0.20816 0.92656 0.14237 0.92257 0.04293 C 0.91857 -0.04787 0.95364 -0.13341 1.00451 -0.14052 C 1.05156 -0.14577 1.09566 -0.09049 1.09861 -0.0071 C 1.10156 0.06764 1.07361 0.14052 1.0316 0.14423 C 0.99357 0.14948 0.95764 0.10686 0.95451 0.03922 C 0.9526 -0.02131 0.97361 -0.07998 1.0066 -0.08338 C 1.03559 -0.08709 1.06458 -0.05497 1.06666 -0.00339 C 1.06857 0.04108 1.05364 0.0837 1.02951 0.0874 C 1.00955 0.0908 0.98854 0.07134 0.9875 0.03583 C 0.98559 0.00711 0.99357 -0.02316 1.00851 -0.02656 C 1.02066 -0.02656 1.03264 -0.01945 1.03455 -2.84126E-6 C 1.03559 0.01266 1.03351 0.02502 1.0276 0.03027 C 1.02465 0.03212 1.02257 0.03212 1.01962 0.03027 " pathEditMode="relative" rAng="0" ptsTypes="fffffffffffffffff">
                                      <p:cBhvr>
                                        <p:cTn id="6" dur="1000" fill="hold"/>
                                        <p:tgtEl>
                                          <p:spTgt spid="4"/>
                                        </p:tgtEl>
                                        <p:attrNameLst>
                                          <p:attrName>ppt_x</p:attrName>
                                          <p:attrName>ppt_y</p:attrName>
                                        </p:attrNameLst>
                                      </p:cBhvr>
                                      <p:rCtr x="121" y="-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0" y="1"/>
            <a:ext cx="9144000" cy="514349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6" name="5 Grupo"/>
          <p:cNvGrpSpPr>
            <a:grpSpLocks/>
          </p:cNvGrpSpPr>
          <p:nvPr/>
        </p:nvGrpSpPr>
        <p:grpSpPr bwMode="auto">
          <a:xfrm>
            <a:off x="0" y="0"/>
            <a:ext cx="9144000" cy="5143500"/>
            <a:chOff x="1" y="0"/>
            <a:chExt cx="9143999" cy="5143500"/>
          </a:xfrm>
        </p:grpSpPr>
        <p:pic>
          <p:nvPicPr>
            <p:cNvPr id="10242" name="Picture 2"/>
            <p:cNvPicPr>
              <a:picLocks noChangeAspect="1" noChangeArrowheads="1"/>
            </p:cNvPicPr>
            <p:nvPr/>
          </p:nvPicPr>
          <p:blipFill>
            <a:blip r:embed="rId3">
              <a:lum bright="33000" contrast="-55000"/>
            </a:blip>
            <a:srcRect/>
            <a:stretch>
              <a:fillRect/>
            </a:stretch>
          </p:blipFill>
          <p:spPr bwMode="auto">
            <a:xfrm>
              <a:off x="1" y="0"/>
              <a:ext cx="9143999" cy="5143500"/>
            </a:xfrm>
            <a:prstGeom prst="rect">
              <a:avLst/>
            </a:prstGeom>
            <a:solidFill>
              <a:srgbClr val="FFFFFF">
                <a:shade val="85000"/>
              </a:srgbClr>
            </a:solidFill>
            <a:ln w="101600" cap="sq">
              <a:no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4" name="3 Rectángulo"/>
            <p:cNvSpPr/>
            <p:nvPr/>
          </p:nvSpPr>
          <p:spPr>
            <a:xfrm>
              <a:off x="285720" y="1214428"/>
              <a:ext cx="8501122" cy="2677656"/>
            </a:xfrm>
            <a:prstGeom prst="rect">
              <a:avLst/>
            </a:prstGeom>
            <a:scene3d>
              <a:camera prst="orthographicFront">
                <a:rot lat="4200000" lon="0" rev="0"/>
              </a:camera>
              <a:lightRig rig="threePt" dir="t"/>
            </a:scene3d>
          </p:spPr>
          <p:txBody>
            <a:bodyPr>
              <a:spAutoFit/>
            </a:bodyPr>
            <a:lstStyle/>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"Dos personas se aman únicamente cuando son capaces </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de vivir la una sin la otra,</a:t>
              </a:r>
            </a:p>
            <a:p>
              <a:pPr algn="ctr" fontAlgn="auto">
                <a:spcBef>
                  <a:spcPts val="0"/>
                </a:spcBef>
                <a:spcAft>
                  <a:spcPts val="0"/>
                </a:spcAft>
                <a:defRPr/>
              </a:pPr>
              <a:r>
                <a:rPr lang="es-AR" sz="4200" i="1" dirty="0">
                  <a:effectLst>
                    <a:outerShdw blurRad="38100" dist="38100" dir="2700000" algn="tl">
                      <a:srgbClr val="000000">
                        <a:alpha val="43137"/>
                      </a:srgbClr>
                    </a:outerShdw>
                  </a:effectLst>
                  <a:latin typeface="+mn-lt"/>
                </a:rPr>
                <a:t> pero deciden vivir juntas"</a:t>
              </a:r>
            </a:p>
          </p:txBody>
        </p:sp>
      </p:gr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afterEffect">
                                  <p:stCondLst>
                                    <p:cond delay="0"/>
                                  </p:stCondLst>
                                  <p:childTnLst>
                                    <p:anim calcmode="lin" valueType="num">
                                      <p:cBhvr>
                                        <p:cTn id="6" dur="1000"/>
                                        <p:tgtEl>
                                          <p:spTgt spid="6"/>
                                        </p:tgtEl>
                                        <p:attrNameLst>
                                          <p:attrName>ppt_w</p:attrName>
                                        </p:attrNameLst>
                                      </p:cBhvr>
                                      <p:tavLst>
                                        <p:tav tm="0">
                                          <p:val>
                                            <p:strVal val="ppt_w"/>
                                          </p:val>
                                        </p:tav>
                                        <p:tav tm="100000">
                                          <p:val>
                                            <p:fltVal val="0"/>
                                          </p:val>
                                        </p:tav>
                                      </p:tavLst>
                                    </p:anim>
                                    <p:anim calcmode="lin" valueType="num">
                                      <p:cBhvr>
                                        <p:cTn id="7" dur="1000"/>
                                        <p:tgtEl>
                                          <p:spTgt spid="6"/>
                                        </p:tgtEl>
                                        <p:attrNameLst>
                                          <p:attrName>ppt_h</p:attrName>
                                        </p:attrNameLst>
                                      </p:cBhvr>
                                      <p:tavLst>
                                        <p:tav tm="0">
                                          <p:val>
                                            <p:strVal val="ppt_h"/>
                                          </p:val>
                                        </p:tav>
                                        <p:tav tm="100000">
                                          <p:val>
                                            <p:fltVal val="0"/>
                                          </p:val>
                                        </p:tav>
                                      </p:tavLst>
                                    </p:anim>
                                    <p:anim calcmode="lin" valueType="num">
                                      <p:cBhvr>
                                        <p:cTn id="8" dur="1000"/>
                                        <p:tgtEl>
                                          <p:spTgt spid="6"/>
                                        </p:tgtEl>
                                        <p:attrNameLst>
                                          <p:attrName>ppt_x</p:attrName>
                                        </p:attrNameLst>
                                      </p:cBhvr>
                                      <p:tavLst>
                                        <p:tav tm="0">
                                          <p:val>
                                            <p:strVal val="ppt_x"/>
                                          </p:val>
                                        </p:tav>
                                        <p:tav tm="100000">
                                          <p:val>
                                            <p:fltVal val="0.5"/>
                                          </p:val>
                                        </p:tav>
                                      </p:tavLst>
                                    </p:anim>
                                    <p:anim calcmode="lin" valueType="num">
                                      <p:cBhvr>
                                        <p:cTn id="9" dur="1000"/>
                                        <p:tgtEl>
                                          <p:spTgt spid="6"/>
                                        </p:tgtEl>
                                        <p:attrNameLst>
                                          <p:attrName>ppt_y</p:attrName>
                                        </p:attrNameLst>
                                      </p:cBhvr>
                                      <p:tavLst>
                                        <p:tav tm="0">
                                          <p:val>
                                            <p:strVal val="ppt_y"/>
                                          </p:val>
                                        </p:tav>
                                        <p:tav tm="100000">
                                          <p:val>
                                            <p:fltVal val="0.5"/>
                                          </p:val>
                                        </p:tav>
                                      </p:tavLst>
                                    </p:anim>
                                    <p:set>
                                      <p:cBhvr>
                                        <p:cTn id="10"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rtarulla\Documents\PPS y PPT\-Mis PPS-\para subir\El camino hacia el amor\pingüinos - 2.jpg"/>
          <p:cNvPicPr>
            <a:picLocks noChangeAspect="1" noChangeArrowheads="1"/>
          </p:cNvPicPr>
          <p:nvPr/>
        </p:nvPicPr>
        <p:blipFill>
          <a:blip r:embed="rId2"/>
          <a:srcRect/>
          <a:stretch>
            <a:fillRect/>
          </a:stretch>
        </p:blipFill>
        <p:spPr bwMode="auto">
          <a:xfrm>
            <a:off x="4357686" y="0"/>
            <a:ext cx="4012406" cy="5143500"/>
          </a:xfrm>
          <a:prstGeom prst="rect">
            <a:avLst/>
          </a:prstGeom>
          <a:ln>
            <a:noFill/>
          </a:ln>
          <a:effectLst>
            <a:softEdge rad="112500"/>
          </a:effectLst>
        </p:spPr>
      </p:pic>
      <p:sp>
        <p:nvSpPr>
          <p:cNvPr id="5" name="4 CuadroTexto"/>
          <p:cNvSpPr txBox="1"/>
          <p:nvPr/>
        </p:nvSpPr>
        <p:spPr>
          <a:xfrm>
            <a:off x="-4286250" y="1143000"/>
            <a:ext cx="3500437" cy="2554288"/>
          </a:xfrm>
          <a:prstGeom prst="rect">
            <a:avLst/>
          </a:prstGeom>
          <a:noFill/>
        </p:spPr>
        <p:txBody>
          <a:bodyPr>
            <a:spAutoFit/>
          </a:bodyPr>
          <a:lstStyle/>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Dedicado al amor de mi vida,</a:t>
            </a:r>
          </a:p>
          <a:p>
            <a:pPr algn="ctr" fontAlgn="auto">
              <a:spcBef>
                <a:spcPts val="0"/>
              </a:spcBef>
              <a:spcAft>
                <a:spcPts val="0"/>
              </a:spcAft>
              <a:defRPr/>
            </a:pPr>
            <a:r>
              <a:rPr lang="es-AR" sz="3200" dirty="0">
                <a:solidFill>
                  <a:schemeClr val="bg1"/>
                </a:solidFill>
                <a:effectLst>
                  <a:outerShdw blurRad="38100" dist="38100" dir="2700000" algn="tl">
                    <a:srgbClr val="000000">
                      <a:alpha val="43137"/>
                    </a:srgbClr>
                  </a:outerShdw>
                </a:effectLst>
                <a:latin typeface="+mn-lt"/>
              </a:rPr>
              <a:t> mi esposa y compañera de siempre. </a:t>
            </a:r>
          </a:p>
        </p:txBody>
      </p:sp>
      <p:sp>
        <p:nvSpPr>
          <p:cNvPr id="58371" name="5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par>
                          <p:cTn id="10" fill="hold">
                            <p:stCondLst>
                              <p:cond delay="2000"/>
                            </p:stCondLst>
                            <p:childTnLst>
                              <p:par>
                                <p:cTn id="11" presetID="52" presetClass="path" presetSubtype="0" accel="50000" decel="50000" fill="hold" grpId="0" nodeType="afterEffect">
                                  <p:stCondLst>
                                    <p:cond delay="0"/>
                                  </p:stCondLst>
                                  <p:iterate type="lt">
                                    <p:tmPct val="10000"/>
                                  </p:iterate>
                                  <p:childTnLst>
                                    <p:animMotion origin="layout" path="M 0.51042 -0.042 C 0.50955 0.00247 0.56146 0.04169 0.62691 0.04324 C 0.67865 0.04694 0.72118 0.02563 0.72223 -0.00123 C 0.72223 -0.02779 0.68056 -0.05281 0.62778 -0.05435 C 0.60139 -0.05435 0.57761 -0.05096 0.56059 -0.042 C 0.53594 -0.02965 0.52136 -0.00988 0.52136 0.01328 C 0.52136 0.02563 0.5257 0.03799 0.53334 0.0488 C 0.55104 0.07196 0.58611 0.08771 0.62604 0.08956 C 0.67275 0.09327 0.71111 0.0735 0.71111 0.05065 C 0.71198 0.02563 0.67361 0.00432 0.62691 0.00062 C 0.60313 0.00062 0.58177 0.00432 0.56563 0.01143 C 0.54427 0.02378 0.53073 0.04324 0.53073 0.063 C 0.53073 0.0735 0.53507 0.08431 0.54184 0.09512 C 0.55799 0.11458 0.58854 0.13064 0.62518 0.13218 C 0.66771 0.13403 0.70174 0.11612 0.70174 0.09512 C 0.70261 0.0735 0.66858 0.05405 0.62604 0.05219 C 0.60469 0.05065 0.58525 0.05405 0.57084 0.06115 C 0.55104 0.07196 0.54011 0.08771 0.54011 0.10747 C 0.54011 0.11612 0.54358 0.12693 0.54948 0.13589 C 0.56389 0.1538 0.59202 0.16801 0.62431 0.16955 C 0.66268 0.16955 0.69323 0.15534 0.69323 0.13589 C 0.69323 0.11612 0.66354 0.09852 0.62518 0.09667 C 0.60643 0.09667 0.58854 0.10037 0.57587 0.10562 C 0.55799 0.11458 0.54775 0.13064 0.54705 0.1467 C 0.54705 0.15534 0.55104 0.1643 0.55625 0.1714 C 0.56893 0.18932 0.59462 0.20167 0.62344 0.20167 C 0.65747 0.20352 0.68559 0.19117 0.68559 0.17326 C 0.68646 0.15534 0.65834 0.13959 0.62431 0.13774 C 0.60747 0.13774 0.59115 0.13959 0.58004 0.1467 C 0.56389 0.1538 0.55469 0.16801 0.55469 0.18221 C 0.55469 0.19117 0.55712 0.19827 0.56216 0.20537 C 0.57414 0.22113 0.59636 0.23193 0.62257 0.23379 C 0.654 0.23379 0.67865 0.22298 0.67865 0.20692 C 0.67969 0.19117 0.65486 0.17665 0.62344 0.17511 C 0.60816 0.17511 0.59462 0.17665 0.58438 0.18221 C 0.56979 0.18932 0.56146 0.20167 0.56146 0.21587 C 0.56146 0.22298 0.56389 0.22854 0.56823 0.23564 C 0.57848 0.24985 0.59879 0.25849 0.62257 0.26035 C 0.6507 0.26189 0.67275 0.25139 0.67275 0.23564 C 0.67275 0.22298 0.65157 0.20877 0.62344 0.20877 C 0.60903 0.20692 0.59636 0.21062 0.58681 0.21402 C 0.57414 0.22113 0.5665 0.23193 0.5665 0.24429 C 0.5665 0.25139 0.56893 0.25695 0.57327 0.26189 C 0.58264 0.27455 0.60139 0.28351 0.62188 0.28536 C 0.64723 0.28691 0.66771 0.27641 0.66771 0.26405 C 0.66771 0.24985 0.64723 0.23904 0.62257 0.23718 C 0.61077 0.23718 0.59879 0.23904 0.59028 0.24429 C 0.57848 0.24985 0.5717 0.25849 0.5717 0.27116 C 0.5717 0.27641 0.57414 0.28166 0.57761 0.28691 C 0.58611 0.29741 0.60226 0.30667 0.62188 0.30667 C 0.64393 0.30852 0.66268 0.29957 0.66268 0.28691 C 0.66268 0.27641 0.64479 0.2656 0.62188 0.2656 C 0.61146 0.26405 0.60052 0.2656 0.59289 0.2693 C 0.58264 0.27641 0.57674 0.28536 0.57674 0.29432 C 0.57674 0.29957 0.57848 0.30482 0.58177 0.30852 C 0.58959 0.31902 0.604 0.32613 0.62188 0.32798 C 0.64219 0.32798 0.65834 0.31902 0.65834 0.31007 C 0.65834 0.29957 0.64219 0.28876 0.62188 0.28876 C 0.61146 0.28876 0.60226 0.29061 0.59636 0.29432 C 0.58611 0.29741 0.58091 0.30667 0.58091 0.31563 C 0.58091 0.31902 0.58264 0.32458 0.58525 0.32798 C 0.59202 0.33879 0.60556 0.34404 0.62101 0.34589 C 0.63976 0.34589 0.654 0.33879 0.654 0.32983 C 0.654 0.31902 0.63976 0.31192 0.62188 0.31007 C 0.61233 0.31007 0.604 0.31192 0.59792 0.31563 C 0.58959 0.31902 0.58438 0.32613 0.58438 0.33508 C 0.58438 0.33879 0.58611 0.34219 0.58854 0.34589 " pathEditMode="relative" rAng="0" ptsTypes="fffffffffffffffffffffffffffffffffffffffffffffffffffffffffffffffffff">
                                      <p:cBhvr>
                                        <p:cTn id="12" dur="2000" spd="-100000" fill="hold"/>
                                        <p:tgtEl>
                                          <p:spTgt spid="5"/>
                                        </p:tgtEl>
                                        <p:attrNameLst>
                                          <p:attrName>ppt_x</p:attrName>
                                          <p:attrName>ppt_y</p:attrName>
                                        </p:attrNameLst>
                                      </p:cBhvr>
                                      <p:rCtr x="105" y="18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a:spLocks noChangeArrowheads="1"/>
          </p:cNvSpPr>
          <p:nvPr/>
        </p:nvSpPr>
        <p:spPr bwMode="auto">
          <a:xfrm rot="-5400000">
            <a:off x="1408900" y="1734331"/>
            <a:ext cx="1627188" cy="1016000"/>
          </a:xfrm>
          <a:prstGeom prst="rect">
            <a:avLst/>
          </a:prstGeom>
          <a:noFill/>
          <a:ln w="9525">
            <a:noFill/>
            <a:miter lim="800000"/>
            <a:headEnd/>
            <a:tailEnd/>
          </a:ln>
        </p:spPr>
        <p:txBody>
          <a:bodyPr wrap="none">
            <a:spAutoFit/>
          </a:bodyPr>
          <a:lstStyle/>
          <a:p>
            <a:r>
              <a:rPr lang="es-AR" sz="6000" b="1">
                <a:solidFill>
                  <a:srgbClr val="FFFF00"/>
                </a:solidFill>
                <a:latin typeface="always  forever" pitchFamily="2" charset="0"/>
              </a:rPr>
              <a:t>Morgan</a:t>
            </a:r>
            <a:endParaRPr lang="es-AR" sz="6000">
              <a:solidFill>
                <a:srgbClr val="FFFF00"/>
              </a:solidFill>
              <a:latin typeface="always  forever" pitchFamily="2" charset="0"/>
            </a:endParaRPr>
          </a:p>
        </p:txBody>
      </p:sp>
      <p:sp>
        <p:nvSpPr>
          <p:cNvPr id="5" name="4 Rectángulo"/>
          <p:cNvSpPr>
            <a:spLocks noChangeArrowheads="1"/>
          </p:cNvSpPr>
          <p:nvPr/>
        </p:nvSpPr>
        <p:spPr bwMode="auto">
          <a:xfrm rot="-5400000">
            <a:off x="1747037" y="1610506"/>
            <a:ext cx="2706688" cy="1200150"/>
          </a:xfrm>
          <a:prstGeom prst="rect">
            <a:avLst/>
          </a:prstGeom>
          <a:noFill/>
          <a:ln w="9525">
            <a:noFill/>
            <a:miter lim="800000"/>
            <a:headEnd/>
            <a:tailEnd/>
          </a:ln>
        </p:spPr>
        <p:txBody>
          <a:bodyPr wrap="none">
            <a:spAutoFit/>
          </a:bodyPr>
          <a:lstStyle/>
          <a:p>
            <a:r>
              <a:rPr lang="es-AR" sz="7200" b="1" dirty="0">
                <a:solidFill>
                  <a:srgbClr val="CC9900"/>
                </a:solidFill>
                <a:latin typeface="always  forever" pitchFamily="2" charset="0"/>
              </a:rPr>
              <a:t>Scott </a:t>
            </a:r>
            <a:r>
              <a:rPr lang="es-AR" sz="7200" b="1" dirty="0" err="1">
                <a:solidFill>
                  <a:srgbClr val="CC9900"/>
                </a:solidFill>
                <a:latin typeface="always  forever" pitchFamily="2" charset="0"/>
              </a:rPr>
              <a:t>Peck</a:t>
            </a:r>
            <a:endParaRPr lang="es-AR" sz="7200" dirty="0">
              <a:solidFill>
                <a:srgbClr val="CC9900"/>
              </a:solidFill>
              <a:latin typeface="always  forever" pitchFamily="2" charset="0"/>
            </a:endParaRPr>
          </a:p>
        </p:txBody>
      </p:sp>
      <p:sp>
        <p:nvSpPr>
          <p:cNvPr id="7" name="6 Rectángulo"/>
          <p:cNvSpPr>
            <a:spLocks noChangeArrowheads="1"/>
          </p:cNvSpPr>
          <p:nvPr/>
        </p:nvSpPr>
        <p:spPr bwMode="auto">
          <a:xfrm>
            <a:off x="6000760" y="1928808"/>
            <a:ext cx="2286016" cy="461665"/>
          </a:xfrm>
          <a:prstGeom prst="rect">
            <a:avLst/>
          </a:prstGeom>
          <a:noFill/>
          <a:ln w="9525">
            <a:noFill/>
            <a:miter lim="800000"/>
            <a:headEnd/>
            <a:tailEnd/>
          </a:ln>
        </p:spPr>
        <p:txBody>
          <a:bodyPr wrap="square">
            <a:spAutoFit/>
          </a:bodyPr>
          <a:lstStyle/>
          <a:p>
            <a:pPr algn="ctr"/>
            <a:r>
              <a:rPr lang="en-US" sz="2400" dirty="0">
                <a:solidFill>
                  <a:schemeClr val="bg1"/>
                </a:solidFill>
                <a:latin typeface="Brush Script MT" pitchFamily="66" charset="0"/>
              </a:rPr>
              <a:t>1936 - 2005</a:t>
            </a:r>
            <a:endParaRPr lang="es-AR" sz="2400" dirty="0">
              <a:solidFill>
                <a:schemeClr val="bg1"/>
              </a:solidFill>
              <a:latin typeface="Brush Script MT" pitchFamily="66" charset="0"/>
            </a:endParaRPr>
          </a:p>
        </p:txBody>
      </p:sp>
      <p:sp>
        <p:nvSpPr>
          <p:cNvPr id="8" name="7 Rectángulo"/>
          <p:cNvSpPr>
            <a:spLocks noChangeArrowheads="1"/>
          </p:cNvSpPr>
          <p:nvPr/>
        </p:nvSpPr>
        <p:spPr bwMode="auto">
          <a:xfrm>
            <a:off x="6072181" y="1428737"/>
            <a:ext cx="2286033" cy="523220"/>
          </a:xfrm>
          <a:prstGeom prst="rect">
            <a:avLst/>
          </a:prstGeom>
          <a:noFill/>
          <a:ln w="9525">
            <a:noFill/>
            <a:miter lim="800000"/>
            <a:headEnd/>
            <a:tailEnd/>
          </a:ln>
        </p:spPr>
        <p:txBody>
          <a:bodyPr wrap="square">
            <a:spAutoFit/>
          </a:bodyPr>
          <a:lstStyle/>
          <a:p>
            <a:pPr algn="ctr"/>
            <a:r>
              <a:rPr lang="en-US" sz="2800" dirty="0" err="1">
                <a:solidFill>
                  <a:schemeClr val="bg1"/>
                </a:solidFill>
                <a:latin typeface="Brush Script MT" pitchFamily="66" charset="0"/>
              </a:rPr>
              <a:t>Estados</a:t>
            </a:r>
            <a:r>
              <a:rPr lang="en-US" sz="2800" dirty="0">
                <a:solidFill>
                  <a:schemeClr val="bg1"/>
                </a:solidFill>
                <a:latin typeface="Brush Script MT" pitchFamily="66" charset="0"/>
              </a:rPr>
              <a:t> </a:t>
            </a:r>
            <a:r>
              <a:rPr lang="en-US" sz="2800" dirty="0" err="1">
                <a:solidFill>
                  <a:schemeClr val="bg1"/>
                </a:solidFill>
                <a:latin typeface="Brush Script MT" pitchFamily="66" charset="0"/>
              </a:rPr>
              <a:t>Unidos</a:t>
            </a:r>
            <a:endParaRPr lang="es-AR" sz="2800" dirty="0">
              <a:solidFill>
                <a:schemeClr val="bg1"/>
              </a:solidFill>
              <a:latin typeface="Brush Script MT" pitchFamily="66" charset="0"/>
            </a:endParaRPr>
          </a:p>
        </p:txBody>
      </p:sp>
      <p:pic>
        <p:nvPicPr>
          <p:cNvPr id="37890" name="Picture 2" descr="http://4.bp.blogspot.com/-NFCmVsVz1Lk/Uvu7F6kJ7eI/AAAAAAAAGQE/rvFTRj0o5uk/s1600/bandera_estados_unidos4.gif"/>
          <p:cNvPicPr>
            <a:picLocks noChangeAspect="1" noChangeArrowheads="1" noCrop="1"/>
          </p:cNvPicPr>
          <p:nvPr/>
        </p:nvPicPr>
        <p:blipFill>
          <a:blip r:embed="rId2"/>
          <a:srcRect/>
          <a:stretch>
            <a:fillRect/>
          </a:stretch>
        </p:blipFill>
        <p:spPr bwMode="auto">
          <a:xfrm>
            <a:off x="6500826" y="2500312"/>
            <a:ext cx="1071562" cy="657225"/>
          </a:xfrm>
          <a:prstGeom prst="rect">
            <a:avLst/>
          </a:prstGeom>
          <a:noFill/>
          <a:ln w="9525">
            <a:noFill/>
            <a:miter lim="800000"/>
            <a:headEnd/>
            <a:tailEnd/>
          </a:ln>
        </p:spPr>
      </p:pic>
      <p:pic>
        <p:nvPicPr>
          <p:cNvPr id="37892" name="Picture 4" descr="http://www.nndb.com/people/659/000104347/m-scott-peck-1-sized.jpg"/>
          <p:cNvPicPr>
            <a:picLocks noChangeAspect="1" noChangeArrowheads="1"/>
          </p:cNvPicPr>
          <p:nvPr/>
        </p:nvPicPr>
        <p:blipFill>
          <a:blip r:embed="rId3"/>
          <a:srcRect/>
          <a:stretch>
            <a:fillRect/>
          </a:stretch>
        </p:blipFill>
        <p:spPr bwMode="auto">
          <a:xfrm>
            <a:off x="3643306" y="785800"/>
            <a:ext cx="2171700" cy="2790825"/>
          </a:xfrm>
          <a:prstGeom prst="rect">
            <a:avLst/>
          </a:prstGeom>
          <a:noFill/>
          <a:ln w="9525">
            <a:noFill/>
            <a:miter lim="800000"/>
            <a:headEnd/>
            <a:tailEnd/>
          </a:ln>
        </p:spPr>
      </p:pic>
      <p:sp>
        <p:nvSpPr>
          <p:cNvPr id="59399" name="8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
        <p:nvSpPr>
          <p:cNvPr id="9" name="8 CuadroTexto"/>
          <p:cNvSpPr txBox="1"/>
          <p:nvPr/>
        </p:nvSpPr>
        <p:spPr>
          <a:xfrm>
            <a:off x="3000364" y="4000510"/>
            <a:ext cx="4208524" cy="523220"/>
          </a:xfrm>
          <a:prstGeom prst="rect">
            <a:avLst/>
          </a:prstGeom>
          <a:noFill/>
        </p:spPr>
        <p:txBody>
          <a:bodyPr wrap="none" rtlCol="0">
            <a:spAutoFit/>
          </a:bodyPr>
          <a:lstStyle/>
          <a:p>
            <a:r>
              <a:rPr lang="es-AR" sz="2800" dirty="0" smtClean="0">
                <a:solidFill>
                  <a:schemeClr val="bg1"/>
                </a:solidFill>
                <a:latin typeface="Brush Script MT" pitchFamily="66" charset="0"/>
              </a:rPr>
              <a:t>Música: </a:t>
            </a:r>
            <a:r>
              <a:rPr lang="es-AR" sz="2800" dirty="0" err="1" smtClean="0">
                <a:solidFill>
                  <a:schemeClr val="bg1"/>
                </a:solidFill>
                <a:latin typeface="Brush Script MT" pitchFamily="66" charset="0"/>
              </a:rPr>
              <a:t>She</a:t>
            </a:r>
            <a:r>
              <a:rPr lang="es-AR" sz="2800" dirty="0" smtClean="0">
                <a:solidFill>
                  <a:schemeClr val="bg1"/>
                </a:solidFill>
                <a:latin typeface="Brush Script MT" pitchFamily="66" charset="0"/>
              </a:rPr>
              <a:t> – Charles </a:t>
            </a:r>
            <a:r>
              <a:rPr lang="es-AR" sz="2800" dirty="0" err="1" smtClean="0">
                <a:solidFill>
                  <a:schemeClr val="bg1"/>
                </a:solidFill>
                <a:latin typeface="Brush Script MT" pitchFamily="66" charset="0"/>
              </a:rPr>
              <a:t>Aznavour</a:t>
            </a:r>
            <a:endParaRPr lang="es-AR" sz="2800" dirty="0">
              <a:solidFill>
                <a:schemeClr val="bg1"/>
              </a:solidFill>
              <a:latin typeface="Brush Script MT" pitchFamily="66" charset="0"/>
            </a:endParaRPr>
          </a:p>
        </p:txBody>
      </p:sp>
      <p:sp>
        <p:nvSpPr>
          <p:cNvPr id="10" name="9 CuadroTexto"/>
          <p:cNvSpPr txBox="1"/>
          <p:nvPr/>
        </p:nvSpPr>
        <p:spPr>
          <a:xfrm>
            <a:off x="3000364" y="4500576"/>
            <a:ext cx="2728119" cy="523220"/>
          </a:xfrm>
          <a:prstGeom prst="rect">
            <a:avLst/>
          </a:prstGeom>
          <a:noFill/>
        </p:spPr>
        <p:txBody>
          <a:bodyPr wrap="none" rtlCol="0">
            <a:spAutoFit/>
          </a:bodyPr>
          <a:lstStyle/>
          <a:p>
            <a:r>
              <a:rPr lang="es-AR" sz="2800" dirty="0" smtClean="0">
                <a:solidFill>
                  <a:schemeClr val="bg1"/>
                </a:solidFill>
                <a:latin typeface="Brush Script MT" pitchFamily="66" charset="0"/>
              </a:rPr>
              <a:t>Imágenes: de Internet</a:t>
            </a:r>
            <a:endParaRPr lang="es-AR" sz="2800" dirty="0">
              <a:solidFill>
                <a:schemeClr val="bg1"/>
              </a:solidFill>
              <a:latin typeface="Brush Script MT"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
                                          </p:val>
                                        </p:tav>
                                        <p:tav tm="100000">
                                          <p:val>
                                            <p:strVal val="#ppt_x"/>
                                          </p:val>
                                        </p:tav>
                                      </p:tavLst>
                                    </p:anim>
                                    <p:anim calcmode="lin" valueType="num">
                                      <p:cBhvr>
                                        <p:cTn id="8" dur="1000" fill="hold"/>
                                        <p:tgtEl>
                                          <p:spTgt spid="4"/>
                                        </p:tgtEl>
                                        <p:attrNameLst>
                                          <p:attrName>ppt_y</p:attrName>
                                        </p:attrNameLst>
                                      </p:cBhvr>
                                      <p:tavLst>
                                        <p:tav tm="0">
                                          <p:val>
                                            <p:strVal val="#ppt_y+#ppt_h/2"/>
                                          </p:val>
                                        </p:tav>
                                        <p:tav tm="100000">
                                          <p:val>
                                            <p:strVal val="#ppt_y"/>
                                          </p:val>
                                        </p:tav>
                                      </p:tavLst>
                                    </p:anim>
                                    <p:anim calcmode="lin" valueType="num">
                                      <p:cBhvr>
                                        <p:cTn id="9" dur="1000" fill="hold"/>
                                        <p:tgtEl>
                                          <p:spTgt spid="4"/>
                                        </p:tgtEl>
                                        <p:attrNameLst>
                                          <p:attrName>ppt_w</p:attrName>
                                        </p:attrNameLst>
                                      </p:cBhvr>
                                      <p:tavLst>
                                        <p:tav tm="0">
                                          <p:val>
                                            <p:strVal val="#ppt_w"/>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17"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ppt_h/2"/>
                                          </p:val>
                                        </p:tav>
                                        <p:tav tm="100000">
                                          <p:val>
                                            <p:strVal val="#ppt_y"/>
                                          </p:val>
                                        </p:tav>
                                      </p:tavLst>
                                    </p:anim>
                                    <p:anim calcmode="lin" valueType="num">
                                      <p:cBhvr>
                                        <p:cTn id="16" dur="1000" fill="hold"/>
                                        <p:tgtEl>
                                          <p:spTgt spid="5"/>
                                        </p:tgtEl>
                                        <p:attrNameLst>
                                          <p:attrName>ppt_w</p:attrName>
                                        </p:attrNameLst>
                                      </p:cBhvr>
                                      <p:tavLst>
                                        <p:tav tm="0">
                                          <p:val>
                                            <p:strVal val="#ppt_w"/>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53" presetClass="entr" presetSubtype="0" fill="hold" nodeType="afterEffect">
                                  <p:stCondLst>
                                    <p:cond delay="0"/>
                                  </p:stCondLst>
                                  <p:childTnLst>
                                    <p:set>
                                      <p:cBhvr>
                                        <p:cTn id="20" dur="1" fill="hold">
                                          <p:stCondLst>
                                            <p:cond delay="0"/>
                                          </p:stCondLst>
                                        </p:cTn>
                                        <p:tgtEl>
                                          <p:spTgt spid="37892"/>
                                        </p:tgtEl>
                                        <p:attrNameLst>
                                          <p:attrName>style.visibility</p:attrName>
                                        </p:attrNameLst>
                                      </p:cBhvr>
                                      <p:to>
                                        <p:strVal val="visible"/>
                                      </p:to>
                                    </p:set>
                                    <p:anim calcmode="lin" valueType="num">
                                      <p:cBhvr>
                                        <p:cTn id="21" dur="500" fill="hold"/>
                                        <p:tgtEl>
                                          <p:spTgt spid="37892"/>
                                        </p:tgtEl>
                                        <p:attrNameLst>
                                          <p:attrName>ppt_w</p:attrName>
                                        </p:attrNameLst>
                                      </p:cBhvr>
                                      <p:tavLst>
                                        <p:tav tm="0">
                                          <p:val>
                                            <p:fltVal val="0"/>
                                          </p:val>
                                        </p:tav>
                                        <p:tav tm="100000">
                                          <p:val>
                                            <p:strVal val="#ppt_w"/>
                                          </p:val>
                                        </p:tav>
                                      </p:tavLst>
                                    </p:anim>
                                    <p:anim calcmode="lin" valueType="num">
                                      <p:cBhvr>
                                        <p:cTn id="22" dur="500" fill="hold"/>
                                        <p:tgtEl>
                                          <p:spTgt spid="37892"/>
                                        </p:tgtEl>
                                        <p:attrNameLst>
                                          <p:attrName>ppt_h</p:attrName>
                                        </p:attrNameLst>
                                      </p:cBhvr>
                                      <p:tavLst>
                                        <p:tav tm="0">
                                          <p:val>
                                            <p:fltVal val="0"/>
                                          </p:val>
                                        </p:tav>
                                        <p:tav tm="100000">
                                          <p:val>
                                            <p:strVal val="#ppt_h"/>
                                          </p:val>
                                        </p:tav>
                                      </p:tavLst>
                                    </p:anim>
                                    <p:animEffect transition="in" filter="fade">
                                      <p:cBhvr>
                                        <p:cTn id="23" dur="500"/>
                                        <p:tgtEl>
                                          <p:spTgt spid="3789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2000"/>
                                        <p:tgtEl>
                                          <p:spTgt spid="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000"/>
                                        <p:tgtEl>
                                          <p:spTgt spid="8"/>
                                        </p:tgtEl>
                                      </p:cBhvr>
                                    </p:animEffect>
                                  </p:childTnLst>
                                </p:cTn>
                              </p:par>
                            </p:childTnLst>
                          </p:cTn>
                        </p:par>
                        <p:par>
                          <p:cTn id="31" fill="hold">
                            <p:stCondLst>
                              <p:cond delay="4500"/>
                            </p:stCondLst>
                            <p:childTnLst>
                              <p:par>
                                <p:cTn id="32" presetID="10" presetClass="entr" presetSubtype="0" fill="hold" nodeType="afterEffect">
                                  <p:stCondLst>
                                    <p:cond delay="0"/>
                                  </p:stCondLst>
                                  <p:childTnLst>
                                    <p:set>
                                      <p:cBhvr>
                                        <p:cTn id="33" dur="1" fill="hold">
                                          <p:stCondLst>
                                            <p:cond delay="0"/>
                                          </p:stCondLst>
                                        </p:cTn>
                                        <p:tgtEl>
                                          <p:spTgt spid="37890"/>
                                        </p:tgtEl>
                                        <p:attrNameLst>
                                          <p:attrName>style.visibility</p:attrName>
                                        </p:attrNameLst>
                                      </p:cBhvr>
                                      <p:to>
                                        <p:strVal val="visible"/>
                                      </p:to>
                                    </p:set>
                                    <p:animEffect transition="in" filter="fade">
                                      <p:cBhvr>
                                        <p:cTn id="34" dur="2000"/>
                                        <p:tgtEl>
                                          <p:spTgt spid="37890"/>
                                        </p:tgtEl>
                                      </p:cBhvr>
                                    </p:animEffect>
                                  </p:childTnLst>
                                </p:cTn>
                              </p:par>
                            </p:childTnLst>
                          </p:cTn>
                        </p:par>
                        <p:par>
                          <p:cTn id="35" fill="hold">
                            <p:stCondLst>
                              <p:cond delay="6500"/>
                            </p:stCondLst>
                            <p:childTnLst>
                              <p:par>
                                <p:cTn id="36" presetID="27" presetClass="entr" presetSubtype="0" fill="hold" grpId="0" nodeType="afterEffect">
                                  <p:stCondLst>
                                    <p:cond delay="0"/>
                                  </p:stCondLst>
                                  <p:iterate type="lt">
                                    <p:tmPct val="50000"/>
                                  </p:iterate>
                                  <p:childTnLst>
                                    <p:set>
                                      <p:cBhvr>
                                        <p:cTn id="37" dur="1" fill="hold">
                                          <p:stCondLst>
                                            <p:cond delay="0"/>
                                          </p:stCondLst>
                                        </p:cTn>
                                        <p:tgtEl>
                                          <p:spTgt spid="9"/>
                                        </p:tgtEl>
                                        <p:attrNameLst>
                                          <p:attrName>style.visibility</p:attrName>
                                        </p:attrNameLst>
                                      </p:cBhvr>
                                      <p:to>
                                        <p:strVal val="visible"/>
                                      </p:to>
                                    </p:set>
                                    <p:anim calcmode="discrete" valueType="clr">
                                      <p:cBhvr override="childStyle">
                                        <p:cTn id="38"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9"/>
                                        </p:tgtEl>
                                        <p:attrNameLst>
                                          <p:attrName>fillcolor</p:attrName>
                                        </p:attrNameLst>
                                      </p:cBhvr>
                                      <p:tavLst>
                                        <p:tav tm="0">
                                          <p:val>
                                            <p:clrVal>
                                              <a:schemeClr val="accent2"/>
                                            </p:clrVal>
                                          </p:val>
                                        </p:tav>
                                        <p:tav tm="50000">
                                          <p:val>
                                            <p:clrVal>
                                              <a:schemeClr val="hlink"/>
                                            </p:clrVal>
                                          </p:val>
                                        </p:tav>
                                      </p:tavLst>
                                    </p:anim>
                                    <p:set>
                                      <p:cBhvr>
                                        <p:cTn id="40" dur="80"/>
                                        <p:tgtEl>
                                          <p:spTgt spid="9"/>
                                        </p:tgtEl>
                                        <p:attrNameLst>
                                          <p:attrName>fill.type</p:attrName>
                                        </p:attrNameLst>
                                      </p:cBhvr>
                                      <p:to>
                                        <p:strVal val="solid"/>
                                      </p:to>
                                    </p:set>
                                  </p:childTnLst>
                                </p:cTn>
                              </p:par>
                            </p:childTnLst>
                          </p:cTn>
                        </p:par>
                        <p:par>
                          <p:cTn id="41" fill="hold">
                            <p:stCondLst>
                              <p:cond delay="7580"/>
                            </p:stCondLst>
                            <p:childTnLst>
                              <p:par>
                                <p:cTn id="42" presetID="27" presetClass="entr" presetSubtype="0" fill="hold" grpId="0" nodeType="afterEffect">
                                  <p:stCondLst>
                                    <p:cond delay="0"/>
                                  </p:stCondLst>
                                  <p:iterate type="lt">
                                    <p:tmPct val="50000"/>
                                  </p:iterate>
                                  <p:childTnLst>
                                    <p:set>
                                      <p:cBhvr>
                                        <p:cTn id="43" dur="1" fill="hold">
                                          <p:stCondLst>
                                            <p:cond delay="0"/>
                                          </p:stCondLst>
                                        </p:cTn>
                                        <p:tgtEl>
                                          <p:spTgt spid="10"/>
                                        </p:tgtEl>
                                        <p:attrNameLst>
                                          <p:attrName>style.visibility</p:attrName>
                                        </p:attrNameLst>
                                      </p:cBhvr>
                                      <p:to>
                                        <p:strVal val="visible"/>
                                      </p:to>
                                    </p:set>
                                    <p:anim calcmode="discrete" valueType="clr">
                                      <p:cBhvr override="childStyle">
                                        <p:cTn id="44" dur="80"/>
                                        <p:tgtEl>
                                          <p:spTgt spid="10"/>
                                        </p:tgtEl>
                                        <p:attrNameLst>
                                          <p:attrName>style.color</p:attrName>
                                        </p:attrNameLst>
                                      </p:cBhvr>
                                      <p:tavLst>
                                        <p:tav tm="0">
                                          <p:val>
                                            <p:clrVal>
                                              <a:schemeClr val="accent2"/>
                                            </p:clrVal>
                                          </p:val>
                                        </p:tav>
                                        <p:tav tm="50000">
                                          <p:val>
                                            <p:clrVal>
                                              <a:schemeClr val="hlink"/>
                                            </p:clrVal>
                                          </p:val>
                                        </p:tav>
                                      </p:tavLst>
                                    </p:anim>
                                    <p:anim calcmode="discrete" valueType="clr">
                                      <p:cBhvr>
                                        <p:cTn id="45" dur="80"/>
                                        <p:tgtEl>
                                          <p:spTgt spid="10"/>
                                        </p:tgtEl>
                                        <p:attrNameLst>
                                          <p:attrName>fillcolor</p:attrName>
                                        </p:attrNameLst>
                                      </p:cBhvr>
                                      <p:tavLst>
                                        <p:tav tm="0">
                                          <p:val>
                                            <p:clrVal>
                                              <a:schemeClr val="accent2"/>
                                            </p:clrVal>
                                          </p:val>
                                        </p:tav>
                                        <p:tav tm="50000">
                                          <p:val>
                                            <p:clrVal>
                                              <a:schemeClr val="hlink"/>
                                            </p:clrVal>
                                          </p:val>
                                        </p:tav>
                                      </p:tavLst>
                                    </p:anim>
                                    <p:set>
                                      <p:cBhvr>
                                        <p:cTn id="46" dur="80"/>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a:spLocks noChangeArrowheads="1"/>
          </p:cNvSpPr>
          <p:nvPr/>
        </p:nvSpPr>
        <p:spPr bwMode="auto">
          <a:xfrm>
            <a:off x="428625" y="1500188"/>
            <a:ext cx="8286750" cy="3416300"/>
          </a:xfrm>
          <a:prstGeom prst="rect">
            <a:avLst/>
          </a:prstGeom>
          <a:noFill/>
          <a:ln w="9525">
            <a:noFill/>
            <a:miter lim="800000"/>
            <a:headEnd/>
            <a:tailEnd/>
          </a:ln>
        </p:spPr>
        <p:txBody>
          <a:bodyPr>
            <a:spAutoFit/>
          </a:bodyPr>
          <a:lstStyle/>
          <a:p>
            <a:pPr algn="just"/>
            <a:r>
              <a:rPr lang="es-AR">
                <a:solidFill>
                  <a:schemeClr val="bg1"/>
                </a:solidFill>
                <a:latin typeface="Calibri" pitchFamily="34" charset="0"/>
              </a:rPr>
              <a:t>Dr. Peck recibió su “B.A. magna cum laude””de la Universidad de Harvard en 1958, y su título de médico en la Escuela de la Universidad Case Western Reserve de Medicina en 1963. Desde 1963 hasta 1972, sirvió en el ejército de Estados Unidos, de dimitir del cargo de Jefe Adjunto de Psiquiatría y Neurología Consultor el Cirujano general del Ejército con el grado de Teniente coronel y la Medalla de Servicio Meritorio con racimo de hoja de roble. De 1972 a 1983, se dedica a la práctica privada de la psiquiatría en el Condado de Litchfield, Connecticut. </a:t>
            </a:r>
          </a:p>
          <a:p>
            <a:pPr algn="just"/>
            <a:r>
              <a:rPr lang="es-AR">
                <a:solidFill>
                  <a:schemeClr val="bg1"/>
                </a:solidFill>
                <a:latin typeface="Calibri" pitchFamily="34" charset="0"/>
              </a:rPr>
              <a:t>Si bien sus escritos destacan las virtudes de una vida disciplinada, su vida personal fue mucho más turbulento. En su libro “En busca de piedras”, reconoce haber tenido relaciones extramaritales. </a:t>
            </a:r>
          </a:p>
          <a:p>
            <a:pPr algn="just"/>
            <a:r>
              <a:rPr lang="es-AR">
                <a:solidFill>
                  <a:schemeClr val="bg1"/>
                </a:solidFill>
                <a:latin typeface="Calibri" pitchFamily="34" charset="0"/>
              </a:rPr>
              <a:t>Muere en su casa de Connecticut el 25 de septiembre de 2005, después de sufrir de la enfermedad de Parkinson, de páncreas y  cáncer de las vías hepáticas. </a:t>
            </a:r>
          </a:p>
        </p:txBody>
      </p:sp>
      <p:sp>
        <p:nvSpPr>
          <p:cNvPr id="5" name="4 Rectángulo"/>
          <p:cNvSpPr>
            <a:spLocks noChangeArrowheads="1"/>
          </p:cNvSpPr>
          <p:nvPr/>
        </p:nvSpPr>
        <p:spPr bwMode="auto">
          <a:xfrm>
            <a:off x="428625" y="357188"/>
            <a:ext cx="8286750" cy="1200150"/>
          </a:xfrm>
          <a:prstGeom prst="rect">
            <a:avLst/>
          </a:prstGeom>
          <a:noFill/>
          <a:ln w="9525">
            <a:noFill/>
            <a:miter lim="800000"/>
            <a:headEnd/>
            <a:tailEnd/>
          </a:ln>
        </p:spPr>
        <p:txBody>
          <a:bodyPr>
            <a:spAutoFit/>
          </a:bodyPr>
          <a:lstStyle/>
          <a:p>
            <a:pPr algn="just"/>
            <a:r>
              <a:rPr lang="es-AR">
                <a:solidFill>
                  <a:schemeClr val="bg1"/>
                </a:solidFill>
                <a:latin typeface="Calibri" pitchFamily="34" charset="0"/>
              </a:rPr>
              <a:t>Dr. Peck nació el 22 de mayo de 1936 en la ciudad de Nueva York, el más joven de los dos hijos de David Warner Peck, un destacado abogado y jurista, y su esposa Elizabeth Saville. </a:t>
            </a:r>
          </a:p>
          <a:p>
            <a:pPr algn="just"/>
            <a:r>
              <a:rPr lang="es-AR">
                <a:solidFill>
                  <a:schemeClr val="bg1"/>
                </a:solidFill>
                <a:latin typeface="Calibri" pitchFamily="34" charset="0"/>
              </a:rPr>
              <a:t>Se casó con Lily Ho en 1959, y tuvieron tres hijos. </a:t>
            </a:r>
          </a:p>
        </p:txBody>
      </p:sp>
      <p:sp>
        <p:nvSpPr>
          <p:cNvPr id="6" name="5 CuadroTexto"/>
          <p:cNvSpPr txBox="1"/>
          <p:nvPr/>
        </p:nvSpPr>
        <p:spPr>
          <a:xfrm>
            <a:off x="3214678" y="1142990"/>
            <a:ext cx="2699906" cy="2708434"/>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es-AR" sz="17000"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ush Script MT" pitchFamily="66" charset="0"/>
              </a:rPr>
              <a:t>Fin</a:t>
            </a:r>
          </a:p>
        </p:txBody>
      </p:sp>
      <p:sp>
        <p:nvSpPr>
          <p:cNvPr id="60420" name="6 CuadroTexto"/>
          <p:cNvSpPr txBox="1">
            <a:spLocks noChangeArrowheads="1"/>
          </p:cNvSpPr>
          <p:nvPr/>
        </p:nvSpPr>
        <p:spPr bwMode="auto">
          <a:xfrm rot="-2645963">
            <a:off x="8132763" y="4465638"/>
            <a:ext cx="949325" cy="368300"/>
          </a:xfrm>
          <a:prstGeom prst="rect">
            <a:avLst/>
          </a:prstGeom>
          <a:noFill/>
          <a:ln w="9525">
            <a:noFill/>
            <a:miter lim="800000"/>
            <a:headEnd/>
            <a:tailEnd/>
          </a:ln>
        </p:spPr>
        <p:txBody>
          <a:bodyPr wrap="none">
            <a:spAutoFit/>
          </a:bodyPr>
          <a:lstStyle/>
          <a:p>
            <a:r>
              <a:rPr lang="es-AR">
                <a:solidFill>
                  <a:schemeClr val="bg1"/>
                </a:solidFill>
                <a:latin typeface="Edwardian Script ITC" pitchFamily="66" charset="0"/>
              </a:rPr>
              <a:t>RaúlTM</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2000"/>
                                        <p:tgtEl>
                                          <p:spTgt spid="4"/>
                                        </p:tgtEl>
                                      </p:cBhvr>
                                    </p:animEffect>
                                    <p:set>
                                      <p:cBhvr>
                                        <p:cTn id="15" dur="1" fill="hold">
                                          <p:stCondLst>
                                            <p:cond delay="1999"/>
                                          </p:stCondLst>
                                        </p:cTn>
                                        <p:tgtEl>
                                          <p:spTgt spid="4"/>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2000"/>
                                        <p:tgtEl>
                                          <p:spTgt spid="5"/>
                                        </p:tgtEl>
                                      </p:cBhvr>
                                    </p:animEffect>
                                    <p:set>
                                      <p:cBhvr>
                                        <p:cTn id="18" dur="1" fill="hold">
                                          <p:stCondLst>
                                            <p:cond delay="1999"/>
                                          </p:stCondLst>
                                        </p:cTn>
                                        <p:tgtEl>
                                          <p:spTgt spid="5"/>
                                        </p:tgtEl>
                                        <p:attrNameLst>
                                          <p:attrName>style.visibility</p:attrName>
                                        </p:attrNameLst>
                                      </p:cBhvr>
                                      <p:to>
                                        <p:strVal val="hidden"/>
                                      </p:to>
                                    </p:set>
                                  </p:childTnLst>
                                </p:cTn>
                              </p:par>
                            </p:childTnLst>
                          </p:cTn>
                        </p:par>
                        <p:par>
                          <p:cTn id="19" fill="hold">
                            <p:stCondLst>
                              <p:cond delay="2000"/>
                            </p:stCondLst>
                            <p:childTnLst>
                              <p:par>
                                <p:cTn id="20" presetID="35"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anim calcmode="lin" valueType="num">
                                      <p:cBhvr>
                                        <p:cTn id="23" dur="2000" fill="hold"/>
                                        <p:tgtEl>
                                          <p:spTgt spid="6"/>
                                        </p:tgtEl>
                                        <p:attrNameLst>
                                          <p:attrName>style.rotation</p:attrName>
                                        </p:attrNameLst>
                                      </p:cBhvr>
                                      <p:tavLst>
                                        <p:tav tm="0">
                                          <p:val>
                                            <p:fltVal val="720"/>
                                          </p:val>
                                        </p:tav>
                                        <p:tav tm="100000">
                                          <p:val>
                                            <p:fltVal val="0"/>
                                          </p:val>
                                        </p:tav>
                                      </p:tavLst>
                                    </p:anim>
                                    <p:anim calcmode="lin" valueType="num">
                                      <p:cBhvr>
                                        <p:cTn id="24" dur="2000" fill="hold"/>
                                        <p:tgtEl>
                                          <p:spTgt spid="6"/>
                                        </p:tgtEl>
                                        <p:attrNameLst>
                                          <p:attrName>ppt_h</p:attrName>
                                        </p:attrNameLst>
                                      </p:cBhvr>
                                      <p:tavLst>
                                        <p:tav tm="0">
                                          <p:val>
                                            <p:fltVal val="0"/>
                                          </p:val>
                                        </p:tav>
                                        <p:tav tm="100000">
                                          <p:val>
                                            <p:strVal val="#ppt_h"/>
                                          </p:val>
                                        </p:tav>
                                      </p:tavLst>
                                    </p:anim>
                                    <p:anim calcmode="lin" valueType="num">
                                      <p:cBhvr>
                                        <p:cTn id="25" dur="2000" fill="hold"/>
                                        <p:tgtEl>
                                          <p:spTgt spid="6"/>
                                        </p:tgtEl>
                                        <p:attrNameLst>
                                          <p:attrName>ppt_w</p:attrName>
                                        </p:attrNameLst>
                                      </p:cBhvr>
                                      <p:tavLst>
                                        <p:tav tm="0">
                                          <p:val>
                                            <p:fltVal val="0"/>
                                          </p:val>
                                        </p:tav>
                                        <p:tav tm="100000">
                                          <p:val>
                                            <p:strVal val="#ppt_w"/>
                                          </p:val>
                                        </p:tav>
                                      </p:tavLst>
                                    </p:anim>
                                  </p:childTnLst>
                                </p:cTn>
                              </p:par>
                            </p:childTnLst>
                          </p:cTn>
                        </p:par>
                        <p:par>
                          <p:cTn id="26" fill="hold">
                            <p:stCondLst>
                              <p:cond delay="4000"/>
                            </p:stCondLst>
                            <p:childTnLst>
                              <p:par>
                                <p:cTn id="27" presetID="10" presetClass="exit" presetSubtype="0" fill="hold" nodeType="afterEffect">
                                  <p:stCondLst>
                                    <p:cond delay="2000"/>
                                  </p:stCondLst>
                                  <p:childTnLst>
                                    <p:animEffect transition="out" filter="fade">
                                      <p:cBhvr>
                                        <p:cTn id="28" dur="2000"/>
                                        <p:tgtEl>
                                          <p:spTgt spid="6"/>
                                        </p:tgtEl>
                                      </p:cBhvr>
                                    </p:animEffect>
                                    <p:set>
                                      <p:cBhvr>
                                        <p:cTn id="2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p:spPr>
        <p:txBody>
          <a:bodyPr wrap="none" anchor="ctr"/>
          <a:lstStyle/>
          <a:p>
            <a:endParaRPr lang="es-ES"/>
          </a:p>
        </p:txBody>
      </p:sp>
      <p:sp>
        <p:nvSpPr>
          <p:cNvPr id="624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p:spPr>
        <p:txBody>
          <a:bodyPr wrap="none" anchor="ctr"/>
          <a:lstStyle/>
          <a:p>
            <a:endParaRPr lang="es-ES"/>
          </a:p>
        </p:txBody>
      </p:sp>
      <p:sp>
        <p:nvSpPr>
          <p:cNvPr id="624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p:spPr>
        <p:txBody>
          <a:bodyPr wrap="none" anchor="ctr"/>
          <a:lstStyle/>
          <a:p>
            <a:endParaRPr lang="es-ES"/>
          </a:p>
        </p:txBody>
      </p:sp>
      <p:sp>
        <p:nvSpPr>
          <p:cNvPr id="62469" name="AutoShape 6" descr="postit"/>
          <p:cNvSpPr>
            <a:spLocks noChangeAspect="1" noChangeArrowheads="1"/>
          </p:cNvSpPr>
          <p:nvPr/>
        </p:nvSpPr>
        <p:spPr bwMode="auto">
          <a:xfrm>
            <a:off x="4191000" y="1657350"/>
            <a:ext cx="304800" cy="228600"/>
          </a:xfrm>
          <a:prstGeom prst="rect">
            <a:avLst/>
          </a:prstGeom>
          <a:noFill/>
          <a:ln w="9525">
            <a:noFill/>
            <a:miter lim="800000"/>
            <a:headEnd/>
            <a:tailEnd/>
          </a:ln>
        </p:spPr>
        <p:txBody>
          <a:bodyPr/>
          <a:lstStyle/>
          <a:p>
            <a:endParaRPr lang="es-ES"/>
          </a:p>
        </p:txBody>
      </p:sp>
      <p:pic>
        <p:nvPicPr>
          <p:cNvPr id="62470" name="Picture 10" descr="boletin">
            <a:hlinkClick r:id="rId2"/>
          </p:cNvPr>
          <p:cNvPicPr>
            <a:picLocks noChangeAspect="1" noChangeArrowheads="1"/>
          </p:cNvPicPr>
          <p:nvPr/>
        </p:nvPicPr>
        <p:blipFill>
          <a:blip r:embed="rId3"/>
          <a:srcRect/>
          <a:stretch>
            <a:fillRect/>
          </a:stretch>
        </p:blipFill>
        <p:spPr bwMode="auto">
          <a:xfrm>
            <a:off x="2667000" y="4343400"/>
            <a:ext cx="3811588" cy="409575"/>
          </a:xfrm>
          <a:prstGeom prst="rect">
            <a:avLst/>
          </a:prstGeom>
          <a:noFill/>
          <a:ln w="28575">
            <a:solidFill>
              <a:schemeClr val="tx1"/>
            </a:solidFill>
            <a:miter lim="800000"/>
            <a:headEnd/>
            <a:tailEnd/>
          </a:ln>
        </p:spPr>
      </p:pic>
      <p:sp>
        <p:nvSpPr>
          <p:cNvPr id="62471" name="Text Box 11"/>
          <p:cNvSpPr txBox="1">
            <a:spLocks noChangeArrowheads="1"/>
          </p:cNvSpPr>
          <p:nvPr/>
        </p:nvSpPr>
        <p:spPr bwMode="auto">
          <a:xfrm>
            <a:off x="0" y="4114800"/>
            <a:ext cx="9144000" cy="276225"/>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2472" name="Picture 13" descr="logo">
            <a:hlinkClick r:id="rId4"/>
          </p:cNvPr>
          <p:cNvPicPr>
            <a:picLocks noChangeAspect="1" noChangeArrowheads="1"/>
          </p:cNvPicPr>
          <p:nvPr/>
        </p:nvPicPr>
        <p:blipFill>
          <a:blip r:embed="rId5"/>
          <a:srcRect/>
          <a:stretch>
            <a:fillRect/>
          </a:stretch>
        </p:blipFill>
        <p:spPr bwMode="auto">
          <a:xfrm>
            <a:off x="2971800" y="3429000"/>
            <a:ext cx="2540000" cy="847725"/>
          </a:xfrm>
          <a:prstGeom prst="rect">
            <a:avLst/>
          </a:prstGeom>
          <a:noFill/>
          <a:ln w="9525">
            <a:noFill/>
            <a:miter lim="800000"/>
            <a:headEnd/>
            <a:tailEnd/>
          </a:ln>
        </p:spPr>
      </p:pic>
      <p:sp>
        <p:nvSpPr>
          <p:cNvPr id="62473" name="Text Box 126"/>
          <p:cNvSpPr txBox="1">
            <a:spLocks noChangeArrowheads="1"/>
          </p:cNvSpPr>
          <p:nvPr/>
        </p:nvSpPr>
        <p:spPr bwMode="auto">
          <a:xfrm>
            <a:off x="914400" y="1943100"/>
            <a:ext cx="1066800" cy="369888"/>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2514600"/>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2496" name="Text Box 386"/>
          <p:cNvSpPr txBox="1">
            <a:spLocks noChangeArrowheads="1"/>
          </p:cNvSpPr>
          <p:nvPr/>
        </p:nvSpPr>
        <p:spPr bwMode="auto">
          <a:xfrm>
            <a:off x="914400" y="2171700"/>
            <a:ext cx="3200400" cy="369888"/>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2497" name="Text Box 387"/>
          <p:cNvSpPr txBox="1">
            <a:spLocks noChangeArrowheads="1"/>
          </p:cNvSpPr>
          <p:nvPr/>
        </p:nvSpPr>
        <p:spPr bwMode="auto">
          <a:xfrm>
            <a:off x="5029200" y="2171700"/>
            <a:ext cx="3200400" cy="369888"/>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2520" name="Picture 413" descr="logo">
            <a:hlinkClick r:id="rId4"/>
          </p:cNvPr>
          <p:cNvPicPr>
            <a:picLocks noChangeAspect="1" noChangeArrowheads="1"/>
          </p:cNvPicPr>
          <p:nvPr/>
        </p:nvPicPr>
        <p:blipFill>
          <a:blip r:embed="rId30"/>
          <a:srcRect/>
          <a:stretch>
            <a:fillRect/>
          </a:stretch>
        </p:blipFill>
        <p:spPr bwMode="auto">
          <a:xfrm>
            <a:off x="609600" y="514350"/>
            <a:ext cx="7924800" cy="971550"/>
          </a:xfrm>
          <a:prstGeom prst="rect">
            <a:avLst/>
          </a:prstGeom>
          <a:noFill/>
          <a:ln w="38100">
            <a:solidFill>
              <a:schemeClr val="tx1"/>
            </a:solidFill>
            <a:miter lim="800000"/>
            <a:headEnd/>
            <a:tailEnd/>
          </a:ln>
        </p:spPr>
      </p:pic>
      <p:sp>
        <p:nvSpPr>
          <p:cNvPr id="62521" name="Text Box 417"/>
          <p:cNvSpPr txBox="1">
            <a:spLocks noChangeArrowheads="1"/>
          </p:cNvSpPr>
          <p:nvPr/>
        </p:nvSpPr>
        <p:spPr bwMode="auto">
          <a:xfrm>
            <a:off x="152400" y="1771650"/>
            <a:ext cx="9144000" cy="369888"/>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1300</TotalTime>
  <Words>888</Words>
  <Application>Microsoft Office PowerPoint</Application>
  <PresentationFormat>Presentación en pantalla (16:9)</PresentationFormat>
  <Paragraphs>170</Paragraphs>
  <Slides>42</Slides>
  <Notes>4</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42</vt:i4>
      </vt:variant>
    </vt:vector>
  </HeadingPairs>
  <TitlesOfParts>
    <vt:vector size="50" baseType="lpstr">
      <vt:lpstr>Arial</vt:lpstr>
      <vt:lpstr>Brush Script MT</vt:lpstr>
      <vt:lpstr>Edwardian Script ITC</vt:lpstr>
      <vt:lpstr>Calibri</vt:lpstr>
      <vt:lpstr>always  forever</vt:lpstr>
      <vt:lpstr>Berlin Sans FB Demi</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Raúl TM</dc:creator>
  <cp:lastModifiedBy>Raúl Tarulla</cp:lastModifiedBy>
  <cp:revision>86</cp:revision>
  <dcterms:created xsi:type="dcterms:W3CDTF">2014-05-16T22:16:39Z</dcterms:created>
  <dcterms:modified xsi:type="dcterms:W3CDTF">2014-05-19T22:48:53Z</dcterms:modified>
</cp:coreProperties>
</file>