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60" r:id="rId5"/>
    <p:sldId id="261" r:id="rId6"/>
    <p:sldId id="262" r:id="rId7"/>
    <p:sldId id="256" r:id="rId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C56Zxu9oqwbMn82wdlcWw==" hashData="o0PSVPfBw9exa60+9gUHcT6hUmJpBOQ2wbw78lxB4JR/58eqTuPROmcolEXom8BuyLFOYWNmpTtDpOVrJNXr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1098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AD297-1817-40C0-9989-247242008C76}" type="datetimeFigureOut">
              <a:rPr lang="es-ES" smtClean="0"/>
              <a:t>24/11/2024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18666-B32E-4CA0-99D4-6713240627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4629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AD297-1817-40C0-9989-247242008C76}" type="datetimeFigureOut">
              <a:rPr lang="es-ES" smtClean="0"/>
              <a:t>24/11/2024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18666-B32E-4CA0-99D4-6713240627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2046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AD297-1817-40C0-9989-247242008C76}" type="datetimeFigureOut">
              <a:rPr lang="es-ES" smtClean="0"/>
              <a:t>24/11/2024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18666-B32E-4CA0-99D4-6713240627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3605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AD297-1817-40C0-9989-247242008C76}" type="datetimeFigureOut">
              <a:rPr lang="es-ES" smtClean="0"/>
              <a:t>24/11/2024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18666-B32E-4CA0-99D4-6713240627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4515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AD297-1817-40C0-9989-247242008C76}" type="datetimeFigureOut">
              <a:rPr lang="es-ES" smtClean="0"/>
              <a:t>24/11/2024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18666-B32E-4CA0-99D4-6713240627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63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AD297-1817-40C0-9989-247242008C76}" type="datetimeFigureOut">
              <a:rPr lang="es-ES" smtClean="0"/>
              <a:t>24/11/2024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18666-B32E-4CA0-99D4-6713240627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3435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AD297-1817-40C0-9989-247242008C76}" type="datetimeFigureOut">
              <a:rPr lang="es-ES" smtClean="0"/>
              <a:t>24/11/2024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18666-B32E-4CA0-99D4-6713240627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9233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AD297-1817-40C0-9989-247242008C76}" type="datetimeFigureOut">
              <a:rPr lang="es-ES" smtClean="0"/>
              <a:t>24/11/2024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18666-B32E-4CA0-99D4-6713240627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0402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AD297-1817-40C0-9989-247242008C76}" type="datetimeFigureOut">
              <a:rPr lang="es-ES" smtClean="0"/>
              <a:t>24/11/2024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18666-B32E-4CA0-99D4-6713240627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2350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AD297-1817-40C0-9989-247242008C76}" type="datetimeFigureOut">
              <a:rPr lang="es-ES" smtClean="0"/>
              <a:t>24/11/2024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18666-B32E-4CA0-99D4-6713240627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7153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AD297-1817-40C0-9989-247242008C76}" type="datetimeFigureOut">
              <a:rPr lang="es-ES" smtClean="0"/>
              <a:t>24/11/2024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18666-B32E-4CA0-99D4-6713240627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0304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3B98CB-EEA1-E563-636A-2C3B84B420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6846325-E1E0-6AC7-93B0-5FED9D14DB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F103139-F663-9B92-0737-1F5771348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106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AD297-1817-40C0-9989-247242008C76}" type="datetimeFigureOut">
              <a:rPr lang="es-ES" smtClean="0"/>
              <a:t>24/11/2024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18666-B32E-4CA0-99D4-6713240627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4819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C8A9492-1F0D-1676-5503-2AE8B1457D0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97763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90" t="13529" r="890" b="57947"/>
          <a:stretch/>
        </p:blipFill>
        <p:spPr bwMode="auto">
          <a:xfrm>
            <a:off x="-600636" y="895913"/>
            <a:ext cx="13321554" cy="5074581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1Right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706446" y="0"/>
            <a:ext cx="25247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CuadroTexto 9"/>
          <p:cNvSpPr txBox="1"/>
          <p:nvPr/>
        </p:nvSpPr>
        <p:spPr>
          <a:xfrm>
            <a:off x="18199" y="188026"/>
            <a:ext cx="58069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El ansía de tenerte</a:t>
            </a:r>
          </a:p>
        </p:txBody>
      </p:sp>
      <p:pic>
        <p:nvPicPr>
          <p:cNvPr id="2" name="audiffo1(1)">
            <a:hlinkClick r:id="" action="ppaction://media"/>
            <a:extLst>
              <a:ext uri="{FF2B5EF4-FFF2-40B4-BE49-F238E27FC236}">
                <a16:creationId xmlns:a16="http://schemas.microsoft.com/office/drawing/2014/main" id="{1692717D-AAA1-FB96-D2C4-8BDB59BF53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19210" y="75879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131497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xit" presetSubtype="32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2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9"/>
          <a:stretch/>
        </p:blipFill>
        <p:spPr>
          <a:xfrm flipH="1">
            <a:off x="340659" y="223415"/>
            <a:ext cx="11537576" cy="64111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7">
            <a:extLst>
              <a:ext uri="{FF2B5EF4-FFF2-40B4-BE49-F238E27FC236}">
                <a16:creationId xmlns:a16="http://schemas.microsoft.com/office/drawing/2014/main" id="{D47948B6-20C3-B77C-EB5E-9EF0B0015E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2" b="17731"/>
          <a:stretch/>
        </p:blipFill>
        <p:spPr bwMode="auto">
          <a:xfrm>
            <a:off x="-297712" y="923364"/>
            <a:ext cx="12794511" cy="509195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73F574F-02CB-D6A2-F095-D5FC3F08CB9C}"/>
              </a:ext>
            </a:extLst>
          </p:cNvPr>
          <p:cNvSpPr/>
          <p:nvPr/>
        </p:nvSpPr>
        <p:spPr>
          <a:xfrm>
            <a:off x="533165" y="1305341"/>
            <a:ext cx="358163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¡Que arda la poesía!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En la voraz llamarada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fría y cruel de la apatía;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Que en su eterna flama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se consuma el suspiro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que el espíritu clama.</a:t>
            </a:r>
          </a:p>
        </p:txBody>
      </p:sp>
    </p:spTree>
    <p:extLst>
      <p:ext uri="{BB962C8B-B14F-4D97-AF65-F5344CB8AC3E}">
        <p14:creationId xmlns:p14="http://schemas.microsoft.com/office/powerpoint/2010/main" val="257905066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1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5" presetClass="exit" presetSubtype="0" fill="hold" grpId="1" nodeType="withEffect">
                                  <p:stCondLst>
                                    <p:cond delay="16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96" y="542260"/>
            <a:ext cx="11164186" cy="5773480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DED1D2C0-C61E-4A18-094E-5B6688156B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7" b="62854"/>
          <a:stretch/>
        </p:blipFill>
        <p:spPr bwMode="auto">
          <a:xfrm>
            <a:off x="-138224" y="1307805"/>
            <a:ext cx="12450726" cy="425302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3BDB85C-F03F-F8F1-88FA-1B2AC33058E2}"/>
              </a:ext>
            </a:extLst>
          </p:cNvPr>
          <p:cNvSpPr/>
          <p:nvPr/>
        </p:nvSpPr>
        <p:spPr>
          <a:xfrm>
            <a:off x="7808495" y="843677"/>
            <a:ext cx="386250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Que se queme el amor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con destellos profundos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de rojo escarlata.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Que en la mente presente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sea pleno fuego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el ansía de tenerte;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Que se incendie allí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tu ingrato recuerdo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que me hizo olvido.</a:t>
            </a:r>
          </a:p>
        </p:txBody>
      </p:sp>
    </p:spTree>
    <p:extLst>
      <p:ext uri="{BB962C8B-B14F-4D97-AF65-F5344CB8AC3E}">
        <p14:creationId xmlns:p14="http://schemas.microsoft.com/office/powerpoint/2010/main" val="9165025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5321" y="712381"/>
            <a:ext cx="10861358" cy="542260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5" t="13389" r="95" b="17458"/>
          <a:stretch/>
        </p:blipFill>
        <p:spPr>
          <a:xfrm flipH="1">
            <a:off x="85060" y="1414130"/>
            <a:ext cx="12106940" cy="3976577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sp>
        <p:nvSpPr>
          <p:cNvPr id="5" name="Rectángulo 4"/>
          <p:cNvSpPr/>
          <p:nvPr/>
        </p:nvSpPr>
        <p:spPr>
          <a:xfrm>
            <a:off x="529801" y="817095"/>
            <a:ext cx="310569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Si recordar lo vivido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es volver a vivirlo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en el propio desvarío.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Que la infame hoguera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lo abrace y lo cubra así,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con furia de enredadera.</a:t>
            </a:r>
          </a:p>
        </p:txBody>
      </p:sp>
    </p:spTree>
    <p:extLst>
      <p:ext uri="{BB962C8B-B14F-4D97-AF65-F5344CB8AC3E}">
        <p14:creationId xmlns:p14="http://schemas.microsoft.com/office/powerpoint/2010/main" val="417050561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2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5" name="Picture 11" descr="raton val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401" y="7203781"/>
            <a:ext cx="31750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278" y="893134"/>
            <a:ext cx="10335444" cy="5039833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0300878" y="5889609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i="1" dirty="0" err="1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jrvg</a:t>
            </a:r>
            <a:endParaRPr lang="es-ES" sz="4800" i="1" dirty="0">
              <a:solidFill>
                <a:schemeClr val="bg1"/>
              </a:solidFill>
              <a:latin typeface="Tempus Sans ITC" panose="04020404030D07020202" pitchFamily="82" charset="0"/>
              <a:ea typeface="Verdana" panose="020B0604030504040204" pitchFamily="34" charset="0"/>
            </a:endParaRPr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BB4AC21C-10CB-7881-AF31-272937CE75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2" b="64676"/>
          <a:stretch/>
        </p:blipFill>
        <p:spPr bwMode="auto">
          <a:xfrm>
            <a:off x="350874" y="1616149"/>
            <a:ext cx="11504428" cy="3636335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68C9865-FA18-E1D0-96B7-83B34E227AEE}"/>
              </a:ext>
            </a:extLst>
          </p:cNvPr>
          <p:cNvSpPr/>
          <p:nvPr/>
        </p:nvSpPr>
        <p:spPr>
          <a:xfrm>
            <a:off x="8084364" y="794220"/>
            <a:ext cx="317935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Que sea yo la primera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que en tu pecho se agite,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el latido se acelera.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El corazón enamorado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es una rosa cualquiera,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Tempus Sans ITC" panose="04020404030D07020202" pitchFamily="82" charset="0"/>
                <a:ea typeface="Verdana" panose="020B0604030504040204" pitchFamily="34" charset="0"/>
              </a:rPr>
              <a:t>mueran allí tus quimeras.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E6DB04F-BF88-E3DA-1C16-E4D9C9F8D7C6}"/>
              </a:ext>
            </a:extLst>
          </p:cNvPr>
          <p:cNvSpPr txBox="1"/>
          <p:nvPr/>
        </p:nvSpPr>
        <p:spPr>
          <a:xfrm>
            <a:off x="350874" y="7086600"/>
            <a:ext cx="3246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31605469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xit" presetSubtype="0" fill="hold" grpId="2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 tmFilter="0,0; .5, 0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700"/>
                            </p:stCondLst>
                            <p:childTnLst>
                              <p:par>
                                <p:cTn id="2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12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2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74890BD-82C9-B7F7-4040-8103431C67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FCB9B35-D800-FF80-DBFE-F35331FF6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C026E50-7F29-4EE8-0939-001E9CE46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7082800-BD2E-BE11-3865-55A7EF6908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7941DBE-DEA7-A31B-5DF6-0DE78C562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F2B4A8C4-2616-91DD-555E-5DFC1D938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184DB6D-7113-E7DE-63CF-319FB5520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444C60B-E996-E388-DEF7-DBCCEDF2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5246ADCE-3741-5B66-130B-29DF2362A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4A953F26-B131-3769-9A5B-A8688F7A1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1B7E7560-B481-06EE-83F1-4092B11B5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8516156-BB78-7DEB-3671-CF06958959C7}"/>
              </a:ext>
            </a:extLst>
          </p:cNvPr>
          <p:cNvSpPr txBox="1"/>
          <p:nvPr/>
        </p:nvSpPr>
        <p:spPr>
          <a:xfrm>
            <a:off x="529389" y="7170821"/>
            <a:ext cx="577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42119876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161</Words>
  <Application>Microsoft Office PowerPoint</Application>
  <PresentationFormat>Panorámica</PresentationFormat>
  <Paragraphs>33</Paragraphs>
  <Slides>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Kristen ITC</vt:lpstr>
      <vt:lpstr>Tempus Sans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>jose ruiz del valle</Manager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ansía de tenerte.........</dc:title>
  <dc:subject>ppsx</dc:subject>
  <dc:creator>jrvallegomez@outlook.es</dc:creator>
  <cp:keywords>poesia</cp:keywords>
  <cp:lastModifiedBy>jose ruiz</cp:lastModifiedBy>
  <cp:revision>24</cp:revision>
  <dcterms:created xsi:type="dcterms:W3CDTF">2023-05-16T07:11:51Z</dcterms:created>
  <dcterms:modified xsi:type="dcterms:W3CDTF">2024-11-24T09:36:00Z</dcterms:modified>
</cp:coreProperties>
</file>