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64" r:id="rId3"/>
  </p:sldMasterIdLst>
  <p:notesMasterIdLst>
    <p:notesMasterId r:id="rId19"/>
  </p:notesMasterIdLst>
  <p:sldIdLst>
    <p:sldId id="256" r:id="rId4"/>
    <p:sldId id="258" r:id="rId5"/>
    <p:sldId id="274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68" r:id="rId14"/>
    <p:sldId id="270" r:id="rId15"/>
    <p:sldId id="272" r:id="rId16"/>
    <p:sldId id="275" r:id="rId17"/>
    <p:sldId id="276" r:id="rId1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dSIhNvwRkCtf1u2SjBQvg==" hashData="vue118Ef3pE2I689Q7g8jqn4Qv9Vz9lubOC/cvqSOfoZFExv+b0H3p+STb3htBCDMZ8Po/cUa1cykGLyGsVK3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E743"/>
    <a:srgbClr val="FF6699"/>
    <a:srgbClr val="0000FF"/>
    <a:srgbClr val="FFFF00"/>
    <a:srgbClr val="FF6600"/>
    <a:srgbClr val="FF3300"/>
    <a:srgbClr val="FF0066"/>
    <a:srgbClr val="FF9900"/>
    <a:srgbClr val="97450D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434" autoAdjust="0"/>
  </p:normalViewPr>
  <p:slideViewPr>
    <p:cSldViewPr snapToGrid="0">
      <p:cViewPr varScale="1">
        <p:scale>
          <a:sx n="71" d="100"/>
          <a:sy n="71" d="100"/>
        </p:scale>
        <p:origin x="61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65E79C-5BA2-40D0-803E-ABA4E4B057B4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8DD464-2ABC-421F-A572-F7BCE44CE9A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9386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8DD464-2ABC-421F-A572-F7BCE44CE9AC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47872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8DD464-2ABC-421F-A572-F7BCE44CE9AC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7417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8DD464-2ABC-421F-A572-F7BCE44CE9AC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88864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8DD464-2ABC-421F-A572-F7BCE44CE9AC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31443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8DD464-2ABC-421F-A572-F7BCE44CE9AC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024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9337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1997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9219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6826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1579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4168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7841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2793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3232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628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97488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78E421-3DDE-4628-B9F7-F4505F22AEC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0735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2393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7639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3561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5803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3709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6295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8963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6726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5516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6902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8156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42348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8564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9826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3404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6849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288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0251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5BA20C-F60C-4FF0-B827-8A9FE395E20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40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4BD09-6E6B-437C-9941-C38BF0209C1F}" type="datetimeFigureOut">
              <a:rPr lang="es-ES" smtClean="0"/>
              <a:t>10/10/2014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9A1F1-B842-4941-8FF9-A0F2CE4CF1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58275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png"/><Relationship Id="rId4" Type="http://schemas.openxmlformats.org/officeDocument/2006/relationships/image" Target="../media/image29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-308120" y="5842336"/>
            <a:ext cx="7842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     </a:t>
            </a:r>
            <a:r>
              <a:rPr lang="es-ES" sz="60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Amor Todo Lo Puede</a:t>
            </a:r>
            <a:endParaRPr lang="es-ES" sz="6000" b="1" dirty="0"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68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ndAc>
          <p:stSnd>
            <p:snd r:embed="rId2" name="08_HISTORIA DE UN AMOR, PIANO,  INSTRUMENTAL.wav"/>
          </p:stSnd>
        </p:sndAc>
      </p:transition>
    </mc:Choice>
    <mc:Fallback xmlns="">
      <p:transition spd="slow" advTm="6000">
        <p:sndAc>
          <p:stSnd>
            <p:snd r:embed="rId4" name="08_HISTORIA DE UN AMOR, PIANO, 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7186613"/>
          </a:xfrm>
          <a:prstGeom prst="rect">
            <a:avLst/>
          </a:prstGeom>
        </p:spPr>
      </p:pic>
      <p:sp>
        <p:nvSpPr>
          <p:cNvPr id="2" name="CuadroTexto 2"/>
          <p:cNvSpPr txBox="1"/>
          <p:nvPr/>
        </p:nvSpPr>
        <p:spPr>
          <a:xfrm>
            <a:off x="-1789019" y="5799959"/>
            <a:ext cx="116092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1DE743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Aunque exista el amor en una relación ,la confianza es  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1DE743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lo mas importante para que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1DE743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perdure.</a:t>
            </a:r>
            <a:endParaRPr lang="es-ES" sz="3200" b="1" dirty="0">
              <a:solidFill>
                <a:schemeClr val="bg1"/>
              </a:solidFill>
              <a:effectLst>
                <a:glow rad="228600">
                  <a:srgbClr val="1DE743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335" y="-273424"/>
            <a:ext cx="6065040" cy="733901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31705" y="-273425"/>
            <a:ext cx="6160293" cy="7339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08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7b8rMSNmx1I/TWPYhgCQ0jI/AAAAAAAADmg/haLKlWPhhAo/s1600/animacin4ayd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78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5" name="CuadroTexto 2"/>
          <p:cNvSpPr txBox="1"/>
          <p:nvPr/>
        </p:nvSpPr>
        <p:spPr>
          <a:xfrm>
            <a:off x="2486025" y="5493751"/>
            <a:ext cx="76723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Si necesitas amor primero ama, porque:</a:t>
            </a:r>
          </a:p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 vida sin amor, no vale nada.</a:t>
            </a:r>
            <a:endParaRPr lang="es-ES" sz="3600" b="1" dirty="0">
              <a:solidFill>
                <a:schemeClr val="bg1"/>
              </a:solidFill>
              <a:effectLst>
                <a:glow rad="101600">
                  <a:srgbClr val="7030A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73" y="0"/>
            <a:ext cx="12228916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686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013" y="-45171"/>
            <a:ext cx="12410793" cy="6931167"/>
          </a:xfrm>
          <a:prstGeom prst="rect">
            <a:avLst/>
          </a:prstGeom>
        </p:spPr>
      </p:pic>
      <p:sp>
        <p:nvSpPr>
          <p:cNvPr id="2" name="CuadroTexto 2"/>
          <p:cNvSpPr txBox="1"/>
          <p:nvPr/>
        </p:nvSpPr>
        <p:spPr>
          <a:xfrm>
            <a:off x="-186331" y="6037044"/>
            <a:ext cx="67582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b="1" dirty="0" smtClean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amor puede morir </a:t>
            </a:r>
            <a:r>
              <a:rPr lang="es-ES" sz="3200" b="1" dirty="0" smtClean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,el </a:t>
            </a:r>
            <a:r>
              <a:rPr lang="es-ES" sz="3200" b="1" dirty="0" smtClean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recuerdo </a:t>
            </a:r>
            <a:r>
              <a:rPr lang="es-ES" sz="3200" b="1" dirty="0" smtClean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jamás.</a:t>
            </a:r>
            <a:endParaRPr lang="es-ES" sz="3200" b="1" dirty="0">
              <a:solidFill>
                <a:srgbClr val="FF6699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" name="Picture 2" descr="http://4.bp.blogspot.com/-OCabHlJ1AuM/TYvSV8OD_jI/AAAAAAAAQG4/HQUMGZHkQpo/s320/1264094066601_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801" y="-36585"/>
            <a:ext cx="6184979" cy="6956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4.bp.blogspot.com/-OCabHlJ1AuM/TYvSV8OD_jI/AAAAAAAAQG4/HQUMGZHkQpo/s320/1264094066601_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13" y="-36585"/>
            <a:ext cx="6225814" cy="6982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990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sicología Positiva: Am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470" y="0"/>
            <a:ext cx="123264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4065774" y="0"/>
            <a:ext cx="25849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El amor es como el vino a unos reconforta y a otros destroza</a:t>
            </a:r>
            <a:r>
              <a:rPr lang="es-ES" dirty="0" smtClean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.</a:t>
            </a:r>
            <a:endParaRPr lang="es-ES" dirty="0">
              <a:solidFill>
                <a:schemeClr val="bg1"/>
              </a:solidFill>
              <a:effectLst>
                <a:glow rad="101600">
                  <a:srgbClr val="C0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211" y="0"/>
            <a:ext cx="6263808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41936" y="0"/>
            <a:ext cx="61500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38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4.bp.blogspot.com/-DcugfR1rxWk/Td01eukYoLI/AAAAAAAAAOE/bcaAsCwUSuY/s640/2885629516_1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407"/>
            <a:ext cx="12192000" cy="684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403412" y="6050623"/>
            <a:ext cx="108075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b="1" dirty="0" smtClean="0">
                <a:solidFill>
                  <a:srgbClr val="1DE743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primera lección del amor es no pedir amor </a:t>
            </a:r>
            <a:r>
              <a:rPr lang="es-ES" sz="3200" b="1" dirty="0" smtClean="0">
                <a:solidFill>
                  <a:srgbClr val="1DE743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, </a:t>
            </a:r>
            <a:r>
              <a:rPr lang="es-ES" sz="3200" b="1" dirty="0" smtClean="0">
                <a:solidFill>
                  <a:srgbClr val="1DE743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sino </a:t>
            </a:r>
            <a:r>
              <a:rPr lang="es-ES" sz="3200" b="1" dirty="0" smtClean="0">
                <a:solidFill>
                  <a:srgbClr val="1DE743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simplemente darlo.</a:t>
            </a:r>
            <a:endParaRPr lang="es-ES" sz="3200" b="1" dirty="0">
              <a:solidFill>
                <a:srgbClr val="1DE743"/>
              </a:solidFill>
              <a:effectLst>
                <a:glow rad="101600">
                  <a:schemeClr val="tx1">
                    <a:lumMod val="95000"/>
                    <a:lumOff val="5000"/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2" descr="http://u.jimdo.com/www62/o/se7cb09eede19e892/img/ie61a0af3668d6df9/1343917931/std/imag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u.jimdo.com/www62/o/se7cb09eede19e892/img/ie61a0af3668d6df9/1343917931/std/imag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"/>
            <a:ext cx="6131115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080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api.ning.com/files/Z0m7blSVxH17qRE39liuPiKIn8CfAjDFTaxKVaS6Uc3keKVxpcSbPL0eTaEUcW1yCJ0Ox4Rev0MZR2yFFIjtVJeYbH4AtWC8/dyn006_original_405_475_gif_2610411_4891357150a047686cf7ecd26b1e1cd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9" t="9548" r="8767" b="10409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542364" y="322293"/>
            <a:ext cx="52012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1DE743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El amor no se  explica se </a:t>
            </a: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1DE743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siente.</a:t>
            </a:r>
            <a:endParaRPr lang="es-ES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rgbClr val="1DE743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149788" cy="690282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149788" y="-2"/>
            <a:ext cx="6042212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572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crush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CuadroTexto 2"/>
          <p:cNvSpPr txBox="1"/>
          <p:nvPr/>
        </p:nvSpPr>
        <p:spPr>
          <a:xfrm>
            <a:off x="2856940" y="6200050"/>
            <a:ext cx="8229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prueba mas difícil para el amor es la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distancia.</a:t>
            </a:r>
            <a:endParaRPr lang="es-ES" sz="3200" b="1" dirty="0" smtClean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252602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602" y="0"/>
            <a:ext cx="59393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591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QC3zgng5CY4/UdOnZcNvryI/AAAAAAAAIxs/9pcdouuC6dU/s494/imagenes-de-amo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40" y="-550241"/>
            <a:ext cx="12380880" cy="7408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1171576" y="5828276"/>
            <a:ext cx="9244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0066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El te amo mas sincero </a:t>
            </a:r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0066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,es  </a:t>
            </a:r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0066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el que se dice con la </a:t>
            </a:r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0066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mirada.</a:t>
            </a:r>
            <a:endParaRPr lang="es-ES" sz="32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glow rad="101600">
                  <a:srgbClr val="FF0066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5"/>
          <a:stretch/>
        </p:blipFill>
        <p:spPr>
          <a:xfrm>
            <a:off x="-70020" y="-421653"/>
            <a:ext cx="6361080" cy="727965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5"/>
          <a:stretch/>
        </p:blipFill>
        <p:spPr>
          <a:xfrm flipH="1">
            <a:off x="6309300" y="-421653"/>
            <a:ext cx="6105120" cy="727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81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78587"/>
          </a:xfrm>
          <a:prstGeom prst="rect">
            <a:avLst/>
          </a:prstGeom>
        </p:spPr>
      </p:pic>
      <p:sp>
        <p:nvSpPr>
          <p:cNvPr id="2" name="CuadroTexto 2"/>
          <p:cNvSpPr txBox="1"/>
          <p:nvPr/>
        </p:nvSpPr>
        <p:spPr>
          <a:xfrm>
            <a:off x="1147764" y="5758017"/>
            <a:ext cx="11044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FF66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El amor no lastima , lo que lastima son las personas que no saben amar.</a:t>
            </a:r>
            <a:endParaRPr lang="es-ES" sz="3200" b="1" dirty="0">
              <a:solidFill>
                <a:schemeClr val="bg1"/>
              </a:solidFill>
              <a:effectLst>
                <a:glow rad="101600">
                  <a:srgbClr val="FF66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57050" y="-1"/>
            <a:ext cx="6234950" cy="697858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5957050" cy="697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397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esmotivaciones.mx/media/demotivators/desmotivaciones.mx_Tee-amooo-Hacer-el-amor-con-la-persona-que-uno-ama-es-maravilloso-e-incomparable-_13386962011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8" t="8064" r="6972" b="32967"/>
          <a:stretch/>
        </p:blipFill>
        <p:spPr bwMode="auto">
          <a:xfrm>
            <a:off x="-8406" y="-499385"/>
            <a:ext cx="12189758" cy="7357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/>
          <p:cNvSpPr txBox="1"/>
          <p:nvPr/>
        </p:nvSpPr>
        <p:spPr>
          <a:xfrm>
            <a:off x="363492" y="6230061"/>
            <a:ext cx="11631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3200" b="1" dirty="0" smtClean="0">
                <a:solidFill>
                  <a:srgbClr val="1DE74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Ama sin poner condiciones ,sin fecha sin espacio, por que el amor lo llena todo</a:t>
            </a:r>
            <a:endParaRPr lang="es-ES" sz="3200" b="1" dirty="0">
              <a:solidFill>
                <a:srgbClr val="1DE743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1" name="Picture 2" descr="http://i44.tinypic.com/300qq8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26607" y="-331490"/>
            <a:ext cx="6165393" cy="7189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44.tinypic.com/300qq8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-331490"/>
            <a:ext cx="6007557" cy="7189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45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38113"/>
            <a:ext cx="12192000" cy="6996113"/>
          </a:xfrm>
          <a:prstGeom prst="rect">
            <a:avLst/>
          </a:prstGeom>
        </p:spPr>
      </p:pic>
      <p:sp>
        <p:nvSpPr>
          <p:cNvPr id="2" name="CuadroTexto 2"/>
          <p:cNvSpPr txBox="1"/>
          <p:nvPr/>
        </p:nvSpPr>
        <p:spPr>
          <a:xfrm>
            <a:off x="1630177" y="5952259"/>
            <a:ext cx="10334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3200" b="1" dirty="0" smtClean="0">
                <a:solidFill>
                  <a:srgbClr val="FF6699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El amor más que un sentimiento ,es una decisión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396" y="-375591"/>
            <a:ext cx="6341172" cy="7390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" y="-138113"/>
            <a:ext cx="6424612" cy="70430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5376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2"/>
          <p:cNvSpPr txBox="1"/>
          <p:nvPr/>
        </p:nvSpPr>
        <p:spPr>
          <a:xfrm>
            <a:off x="5086768" y="5580092"/>
            <a:ext cx="64994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Amar es  mas que un sentimiento es decisión</a:t>
            </a:r>
          </a:p>
          <a:p>
            <a:r>
              <a:rPr lang="es-ES" sz="3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.</a:t>
            </a:r>
            <a:endParaRPr lang="es-ES" sz="3200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34469"/>
            <a:ext cx="12191999" cy="699247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483800" y="5548043"/>
            <a:ext cx="95855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Amor : una palabra corta, fácil de deletrear , difícil de expresar , imposible de describir y maravilloso de vivir. </a:t>
            </a:r>
            <a:endParaRPr lang="es-ES" sz="3200" b="1" dirty="0">
              <a:solidFill>
                <a:srgbClr val="FF6699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Picture 2" descr="http://4.bp.blogspot.com/-1gFQtmuTgvs/T5ml_FtM3bI/AAAAAAAADiI/TjzGyGiHzt4/s1600/wq1amapolasnirvanaxwxwba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34469"/>
            <a:ext cx="6334424" cy="723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4.bp.blogspot.com/-1gFQtmuTgvs/T5ml_FtM3bI/AAAAAAAADiI/TjzGyGiHzt4/s1600/wq1amapolasnirvanaxwxwba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558" y="-134469"/>
            <a:ext cx="5973307" cy="723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21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676" y="284851"/>
            <a:ext cx="5032130" cy="5062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918" y="3862190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3" y="177776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100638" y="4700588"/>
            <a:ext cx="337185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Diseño: </a:t>
            </a:r>
            <a:r>
              <a:rPr lang="es-ES" sz="2000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Amore</a:t>
            </a:r>
            <a:endParaRPr lang="es-ES" sz="2000" b="1" dirty="0" smtClean="0">
              <a:solidFill>
                <a:schemeClr val="accent5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Tema: El Amor Todo Lo Puede.</a:t>
            </a:r>
          </a:p>
          <a:p>
            <a:r>
              <a:rPr lang="es-E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Música: Historia de un amor</a:t>
            </a:r>
          </a:p>
          <a:p>
            <a:r>
              <a:rPr lang="es-E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Interprete: </a:t>
            </a:r>
            <a:r>
              <a:rPr lang="es-ES" sz="2000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Maximo</a:t>
            </a:r>
            <a:r>
              <a:rPr lang="es-E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es-ES" sz="2000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Spodek</a:t>
            </a:r>
            <a:endParaRPr lang="es-ES" sz="2000" b="1" dirty="0" smtClean="0">
              <a:solidFill>
                <a:schemeClr val="accent5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endParaRPr lang="es-ES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510486" y="6118463"/>
            <a:ext cx="1276244" cy="365125"/>
          </a:xfrm>
        </p:spPr>
        <p:txBody>
          <a:bodyPr/>
          <a:lstStyle/>
          <a:p>
            <a:fld id="{6EDA5557-093B-41D8-ADEE-16240FAF4A51}" type="datetime1">
              <a:rPr lang="es-ES" sz="1800" b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10/10/2014</a:t>
            </a:fld>
            <a:endParaRPr lang="es-ES" sz="1800" b="1" dirty="0">
              <a:solidFill>
                <a:schemeClr val="accent5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8786813" y="5759510"/>
            <a:ext cx="2557462" cy="717906"/>
            <a:chOff x="8786813" y="5759510"/>
            <a:chExt cx="2557462" cy="717906"/>
          </a:xfrm>
        </p:grpSpPr>
        <p:sp>
          <p:nvSpPr>
            <p:cNvPr id="7" name="CuadroTexto 6"/>
            <p:cNvSpPr txBox="1"/>
            <p:nvPr/>
          </p:nvSpPr>
          <p:spPr>
            <a:xfrm>
              <a:off x="8786813" y="5986463"/>
              <a:ext cx="2557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Monotype Corsiva" panose="03010101010201010101" pitchFamily="66" charset="0"/>
                </a:rPr>
                <a:t>Yolanda violeta </a:t>
              </a:r>
              <a:endParaRPr lang="es-ES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endParaRPr>
            </a:p>
          </p:txBody>
        </p:sp>
        <p:grpSp>
          <p:nvGrpSpPr>
            <p:cNvPr id="12" name="Grupo 11"/>
            <p:cNvGrpSpPr/>
            <p:nvPr/>
          </p:nvGrpSpPr>
          <p:grpSpPr>
            <a:xfrm>
              <a:off x="10405746" y="5759510"/>
              <a:ext cx="813173" cy="717906"/>
              <a:chOff x="10405746" y="5759510"/>
              <a:chExt cx="813173" cy="717906"/>
            </a:xfrm>
          </p:grpSpPr>
          <p:pic>
            <p:nvPicPr>
              <p:cNvPr id="10" name="Picture 2" descr="https://encrypted-tbn3.gstatic.com/images?q=tbn:ANd9GcSLbQv4uxnsISrzq2CPjA9SeEL3G7gtRqxUyLjhgYYWdTsZ-HoDe2Vd7hbS"/>
              <p:cNvPicPr>
                <a:picLocks noChangeAspect="1" noChangeArrowheads="1"/>
              </p:cNvPicPr>
              <p:nvPr/>
            </p:nvPicPr>
            <p:blipFill>
              <a:blip r:embed="rId5" cstate="print">
                <a:duotone>
                  <a:srgbClr val="C0504D">
                    <a:shade val="45000"/>
                    <a:satMod val="135000"/>
                  </a:srgb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05746" y="5759510"/>
                <a:ext cx="813173" cy="7179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" name="CuadroTexto 10"/>
              <p:cNvSpPr txBox="1"/>
              <p:nvPr/>
            </p:nvSpPr>
            <p:spPr>
              <a:xfrm>
                <a:off x="10432097" y="5862608"/>
                <a:ext cx="76046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b="1" dirty="0" err="1" smtClean="0">
                    <a:solidFill>
                      <a:schemeClr val="accent5">
                        <a:lumMod val="60000"/>
                        <a:lumOff val="40000"/>
                      </a:schemeClr>
                    </a:solidFill>
                    <a:latin typeface="Monotype Corsiva" panose="03010101010201010101" pitchFamily="66" charset="0"/>
                  </a:rPr>
                  <a:t>Amore</a:t>
                </a:r>
                <a:endParaRPr lang="es-ES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Monotype Corsiva" panose="03010101010201010101" pitchFamily="66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AMOR TODO LO PUEDE</Template>
  <TotalTime>10</TotalTime>
  <Words>277</Words>
  <Application>Microsoft Office PowerPoint</Application>
  <PresentationFormat>Panorámica</PresentationFormat>
  <Paragraphs>58</Paragraphs>
  <Slides>15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15</vt:i4>
      </vt:variant>
    </vt:vector>
  </HeadingPairs>
  <TitlesOfParts>
    <vt:vector size="25" baseType="lpstr">
      <vt:lpstr>Arial</vt:lpstr>
      <vt:lpstr>Berlin Sans FB Demi</vt:lpstr>
      <vt:lpstr>Bookman Old Style</vt:lpstr>
      <vt:lpstr>Calibri</vt:lpstr>
      <vt:lpstr>Calibri Light</vt:lpstr>
      <vt:lpstr>Monotype Corsiva</vt:lpstr>
      <vt:lpstr>Rockwell</vt:lpstr>
      <vt:lpstr>Tema de Office</vt:lpstr>
      <vt:lpstr>Diseño predeterminado</vt:lpstr>
      <vt:lpstr>Damask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2</cp:revision>
  <dcterms:created xsi:type="dcterms:W3CDTF">2014-10-10T22:22:17Z</dcterms:created>
  <dcterms:modified xsi:type="dcterms:W3CDTF">2014-10-10T22:32:36Z</dcterms:modified>
</cp:coreProperties>
</file>