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36" r:id="rId3"/>
    <p:sldId id="312" r:id="rId4"/>
    <p:sldId id="325" r:id="rId5"/>
    <p:sldId id="326" r:id="rId6"/>
    <p:sldId id="347" r:id="rId7"/>
    <p:sldId id="319" r:id="rId8"/>
    <p:sldId id="317" r:id="rId9"/>
    <p:sldId id="258" r:id="rId10"/>
    <p:sldId id="265" r:id="rId11"/>
    <p:sldId id="323" r:id="rId12"/>
    <p:sldId id="336" r:id="rId13"/>
    <p:sldId id="261" r:id="rId14"/>
    <p:sldId id="260" r:id="rId15"/>
    <p:sldId id="429" r:id="rId16"/>
    <p:sldId id="439" r:id="rId17"/>
    <p:sldId id="440" r:id="rId18"/>
    <p:sldId id="433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gRaWTSIQBrsrXQ3a+ZkPA==" hashData="TOTfa7+NCPZ7xSZMzUj5TTNZzH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FF33"/>
    <a:srgbClr val="7171FF"/>
    <a:srgbClr val="FF9BFF"/>
    <a:srgbClr val="9933FF"/>
    <a:srgbClr val="003300"/>
    <a:srgbClr val="6666FF"/>
    <a:srgbClr val="CC00CC"/>
    <a:srgbClr val="33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150" autoAdjust="0"/>
  </p:normalViewPr>
  <p:slideViewPr>
    <p:cSldViewPr>
      <p:cViewPr>
        <p:scale>
          <a:sx n="87" d="100"/>
          <a:sy n="87" d="100"/>
        </p:scale>
        <p:origin x="-564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2" d="100"/>
        <a:sy n="62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BD7052-FC25-4456-9EC7-E4FB581779E3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B89927A-EB40-4A4C-BF16-78ABABB982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394968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51122-3278-4B87-BA56-FADFFBEAADB8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5C5EE-58F3-45D6-932F-0D95B9C1CC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634F8-CC4D-4B48-BF62-BE101450E7DE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66E11-7821-46A1-89C5-11BEB9CE51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AF8B5-EC88-4688-A0E2-D9D5E216E57D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FCE49-3816-4263-8A4C-7868F83598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0BD73-4E25-4385-B0BF-56A3226D278C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BF821-0DBC-4515-AD80-1F63AFEE3E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36A1E-A4DC-4949-9B80-C7A35278E20C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98C76-60BB-4930-87F1-D35DBBC336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A703A-FACD-4C9D-94B3-4F793440F9F1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ADF3-0CE7-421C-95AC-7ED5AC021D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5B668-A77A-4E42-AC89-37D51C5CCB65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ED027-5272-4289-A97D-797DC37E77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F5745-73BC-4AAF-ACC3-82B0B0CB3107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33900-A402-4E1E-9433-6E0CADC5A6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79518-4A16-42EF-8D39-4689896BD1F2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3900E-39D0-42DA-88BC-577C5FDFCB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3EF71-2E41-4A7D-BF51-1295A24FE4A4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991CC-EC96-45C4-AEAB-78B186664B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9F322-18AC-432E-950F-42B212E9FB3D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AB550-E862-4475-8162-EFDF56E317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CD659998-C26F-4D4B-B976-F5E2C68757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66177F-3467-4799-A3D0-25B28B5EA47A}" type="datetimeFigureOut">
              <a:rPr lang="es-ES"/>
              <a:pPr>
                <a:defRPr/>
              </a:pPr>
              <a:t>27/01/2014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E556FB-6246-413D-A57C-5264955C5F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C130ADC6-DD56-4A2C-B6BF-712F6DD064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4 Imagen" descr="EL AMOR DESPUES DE LOS CINCUENTA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29581" t="43098" r="4932" b="1067"/>
          <a:stretch>
            <a:fillRect/>
          </a:stretch>
        </p:blipFill>
        <p:spPr bwMode="auto">
          <a:xfrm rot="-3376649">
            <a:off x="316707" y="3382169"/>
            <a:ext cx="450056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7171FF"/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29581" t="43098" r="4932" b="1067"/>
          <a:stretch>
            <a:fillRect/>
          </a:stretch>
        </p:blipFill>
        <p:spPr bwMode="auto">
          <a:xfrm rot="-3553056" flipH="1" flipV="1">
            <a:off x="4184650" y="230187"/>
            <a:ext cx="4500563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7171FF"/>
            </a:outerShdw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 l="29581" t="43098" r="4932" b="1067"/>
          <a:stretch>
            <a:fillRect/>
          </a:stretch>
        </p:blipFill>
        <p:spPr bwMode="auto">
          <a:xfrm rot="3403676" flipV="1">
            <a:off x="307975" y="238125"/>
            <a:ext cx="4500563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7171FF"/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 l="29581" t="43098" r="4932" b="1067"/>
          <a:stretch>
            <a:fillRect/>
          </a:stretch>
        </p:blipFill>
        <p:spPr bwMode="auto">
          <a:xfrm rot="3267253" flipH="1">
            <a:off x="4296568" y="3453607"/>
            <a:ext cx="4500563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7171FF"/>
            </a:outerShdw>
          </a:effectLst>
        </p:spPr>
      </p:pic>
      <p:pic>
        <p:nvPicPr>
          <p:cNvPr id="13" name="6 Imagen" descr="Diapositiva37.JPG"/>
          <p:cNvPicPr>
            <a:picLocks noGrp="1" noChangeAspect="1"/>
          </p:cNvPicPr>
          <p:nvPr isPhoto="1"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357158" y="23813"/>
            <a:ext cx="8358246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10 Imagen" descr="espectacular naturaleza.definitivo.jpg"/>
          <p:cNvPicPr>
            <a:picLocks noGrp="1" noChangeAspect="1"/>
          </p:cNvPicPr>
          <p:nvPr/>
        </p:nvPicPr>
        <p:blipFill>
          <a:blip r:embed="rId7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30000"/>
          </a:blip>
          <a:srcRect l="37008" t="26247" r="33465" b="26247"/>
          <a:stretch>
            <a:fillRect/>
          </a:stretch>
        </p:blipFill>
        <p:spPr>
          <a:xfrm>
            <a:off x="7286644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7358050" y="6367263"/>
            <a:ext cx="1500198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</p:spTree>
  </p:cSld>
  <p:clrMapOvr>
    <a:masterClrMapping/>
  </p:clrMapOvr>
  <p:transition>
    <p:fade/>
    <p:sndAc>
      <p:stSnd loop="1">
        <p:snd r:embed="rId2" name="Impresionante Celtic Woman Nella Fantasa - apgcovili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071670" y="357166"/>
            <a:ext cx="5357850" cy="1323439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 flip="none" rotWithShape="1">
                  <a:gsLst>
                    <a:gs pos="0">
                      <a:srgbClr val="FC9FCB"/>
                    </a:gs>
                    <a:gs pos="41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Enamorarse después de los cincuenta: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 flip="none" rotWithShape="1">
                  <a:gsLst>
                    <a:gs pos="0">
                      <a:srgbClr val="FC9FCB"/>
                    </a:gs>
                    <a:gs pos="41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 A nuestra edad, después de medio </a:t>
            </a:r>
            <a:r>
              <a:rPr lang="es-ES" sz="2000" b="1" i="1" dirty="0">
                <a:gradFill flip="none" rotWithShape="1">
                  <a:gsLst>
                    <a:gs pos="0">
                      <a:srgbClr val="FC9FCB"/>
                    </a:gs>
                    <a:gs pos="41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siglo</a:t>
            </a:r>
            <a:r>
              <a:rPr lang="es-ES" sz="2000" b="1" i="1" dirty="0">
                <a:gradFill flip="none" rotWithShape="1">
                  <a:gsLst>
                    <a:gs pos="0">
                      <a:srgbClr val="FC9FCB"/>
                    </a:gs>
                    <a:gs pos="41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, el amor ya recorrió caminos, dobló esquinas y optó por encrucijadas…</a:t>
            </a:r>
          </a:p>
        </p:txBody>
      </p:sp>
      <p:sp>
        <p:nvSpPr>
          <p:cNvPr id="11" name="10 Forma libre"/>
          <p:cNvSpPr/>
          <p:nvPr/>
        </p:nvSpPr>
        <p:spPr>
          <a:xfrm flipH="1" flipV="1">
            <a:off x="509588" y="0"/>
            <a:ext cx="8634412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1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57422" y="332656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Ya erró, ya acertó, ya resbaló, ya se arrepintió….pero inevitablemente el tiempo se fue…</a:t>
            </a:r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CCCCFF">
                  <a:alpha val="59000"/>
                </a:srgbClr>
              </a:gs>
              <a:gs pos="17999">
                <a:srgbClr val="FF66FF">
                  <a:lumMod val="50000"/>
                  <a:lumOff val="50000"/>
                  <a:alpha val="85000"/>
                </a:srgbClr>
              </a:gs>
              <a:gs pos="36000">
                <a:srgbClr val="9966FF">
                  <a:alpha val="87000"/>
                </a:srgbClr>
              </a:gs>
              <a:gs pos="61000">
                <a:srgbClr val="CC99FF">
                  <a:alpha val="91000"/>
                </a:srgbClr>
              </a:gs>
              <a:gs pos="82001">
                <a:schemeClr val="tx1">
                  <a:alpha val="89000"/>
                </a:scheme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  <a:prstDash val="solid"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444982" y="0"/>
            <a:ext cx="8699017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632541"/>
              <a:gd name="connsiteY0" fmla="*/ 0 h 4057648"/>
              <a:gd name="connsiteX1" fmla="*/ 3486136 w 6632541"/>
              <a:gd name="connsiteY1" fmla="*/ 0 h 4057648"/>
              <a:gd name="connsiteX2" fmla="*/ 3486136 w 6632541"/>
              <a:gd name="connsiteY2" fmla="*/ 4057648 h 4057648"/>
              <a:gd name="connsiteX3" fmla="*/ 0 w 6632541"/>
              <a:gd name="connsiteY3" fmla="*/ 4057648 h 4057648"/>
              <a:gd name="connsiteX4" fmla="*/ 0 w 6632541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32541" h="4057648">
                <a:moveTo>
                  <a:pt x="0" y="0"/>
                </a:moveTo>
                <a:lnTo>
                  <a:pt x="3486136" y="0"/>
                </a:lnTo>
                <a:cubicBezTo>
                  <a:pt x="6632541" y="122696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CCFF">
                  <a:alpha val="59000"/>
                </a:srgbClr>
              </a:gs>
              <a:gs pos="17999">
                <a:srgbClr val="FF66FF">
                  <a:lumMod val="50000"/>
                  <a:lumOff val="50000"/>
                  <a:alpha val="85000"/>
                </a:srgbClr>
              </a:gs>
              <a:gs pos="36000">
                <a:srgbClr val="9966FF">
                  <a:alpha val="87000"/>
                </a:srgbClr>
              </a:gs>
              <a:gs pos="61000">
                <a:srgbClr val="CC99FF">
                  <a:alpha val="91000"/>
                </a:srgbClr>
              </a:gs>
              <a:gs pos="82001">
                <a:schemeClr val="tx1">
                  <a:alpha val="89000"/>
                </a:schemeClr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  <a:prstDash val="solid"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20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500042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13000">
                      <a:srgbClr val="FC9FCB"/>
                    </a:gs>
                    <a:gs pos="0">
                      <a:srgbClr val="FEE7F2"/>
                    </a:gs>
                    <a:gs pos="58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Se vivió el amor, se perdió el amor, algunos por la mano de Dios, otros por el debilitamiento de la vida en pareja…</a:t>
            </a:r>
          </a:p>
        </p:txBody>
      </p:sp>
      <p:sp>
        <p:nvSpPr>
          <p:cNvPr id="5" name="4 Forma libre"/>
          <p:cNvSpPr/>
          <p:nvPr/>
        </p:nvSpPr>
        <p:spPr>
          <a:xfrm flipH="1" flipV="1">
            <a:off x="395316" y="0"/>
            <a:ext cx="8748684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670409"/>
              <a:gd name="connsiteY0" fmla="*/ 0 h 4057648"/>
              <a:gd name="connsiteX1" fmla="*/ 3486136 w 6670409"/>
              <a:gd name="connsiteY1" fmla="*/ 0 h 4057648"/>
              <a:gd name="connsiteX2" fmla="*/ 3486136 w 6670409"/>
              <a:gd name="connsiteY2" fmla="*/ 4057648 h 4057648"/>
              <a:gd name="connsiteX3" fmla="*/ 0 w 6670409"/>
              <a:gd name="connsiteY3" fmla="*/ 4057648 h 4057648"/>
              <a:gd name="connsiteX4" fmla="*/ 0 w 6670409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70409" h="4057648">
                <a:moveTo>
                  <a:pt x="0" y="0"/>
                </a:moveTo>
                <a:lnTo>
                  <a:pt x="3486136" y="0"/>
                </a:lnTo>
                <a:cubicBezTo>
                  <a:pt x="6670409" y="1288150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17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571480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13000">
                      <a:srgbClr val="FC9FCB"/>
                    </a:gs>
                    <a:gs pos="0">
                      <a:srgbClr val="FEE7F2"/>
                    </a:gs>
                    <a:gs pos="58000">
                      <a:srgbClr val="C0000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El amor maduro llega despacito y se aloja en nuestra vida…pero casi sin tiempo para acabar.</a:t>
            </a:r>
          </a:p>
        </p:txBody>
      </p:sp>
      <p:sp>
        <p:nvSpPr>
          <p:cNvPr id="6" name="5 Forma libre"/>
          <p:cNvSpPr/>
          <p:nvPr/>
        </p:nvSpPr>
        <p:spPr>
          <a:xfrm flipH="1">
            <a:off x="352454" y="0"/>
            <a:ext cx="8791546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703089"/>
              <a:gd name="connsiteY0" fmla="*/ 0 h 4057648"/>
              <a:gd name="connsiteX1" fmla="*/ 3486136 w 6703089"/>
              <a:gd name="connsiteY1" fmla="*/ 0 h 4057648"/>
              <a:gd name="connsiteX2" fmla="*/ 3486136 w 6703089"/>
              <a:gd name="connsiteY2" fmla="*/ 4057648 h 4057648"/>
              <a:gd name="connsiteX3" fmla="*/ 0 w 6703089"/>
              <a:gd name="connsiteY3" fmla="*/ 4057648 h 4057648"/>
              <a:gd name="connsiteX4" fmla="*/ 0 w 6703089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03089" h="4057648">
                <a:moveTo>
                  <a:pt x="0" y="0"/>
                </a:moveTo>
                <a:lnTo>
                  <a:pt x="3486136" y="0"/>
                </a:lnTo>
                <a:cubicBezTo>
                  <a:pt x="6703089" y="1288150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FF0000">
                  <a:alpha val="80000"/>
                  <a:lumMod val="86000"/>
                </a:srgbClr>
              </a:gs>
              <a:gs pos="100000">
                <a:srgbClr val="F8B049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16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00000">
                  <a:alpha val="85000"/>
                </a:srgbClr>
              </a:gs>
              <a:gs pos="100000">
                <a:srgbClr val="F8B049">
                  <a:alpha val="80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85852" y="285728"/>
            <a:ext cx="6643734" cy="163121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 flip="none" rotWithShape="1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87000">
                      <a:srgbClr val="156B13">
                        <a:lumMod val="87000"/>
                      </a:srgbClr>
                    </a:gs>
                  </a:gsLst>
                  <a:lin ang="54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Hoy, nuestra mirada en la dirección del amor continúa siendo hermosa, pues en el largo camino de los sentimientos, aprendimos a sumar, a dividir y a multiplicar sin oportunidades de disminuir en el conocimiento del sentimiento del amor.</a:t>
            </a:r>
          </a:p>
        </p:txBody>
      </p:sp>
      <p:sp>
        <p:nvSpPr>
          <p:cNvPr id="5" name="4 Forma libre"/>
          <p:cNvSpPr/>
          <p:nvPr/>
        </p:nvSpPr>
        <p:spPr>
          <a:xfrm flipH="1" flipV="1">
            <a:off x="452467" y="0"/>
            <a:ext cx="8691533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626835"/>
              <a:gd name="connsiteY0" fmla="*/ 0 h 4057648"/>
              <a:gd name="connsiteX1" fmla="*/ 3486136 w 6626835"/>
              <a:gd name="connsiteY1" fmla="*/ 0 h 4057648"/>
              <a:gd name="connsiteX2" fmla="*/ 3486136 w 6626835"/>
              <a:gd name="connsiteY2" fmla="*/ 4057648 h 4057648"/>
              <a:gd name="connsiteX3" fmla="*/ 0 w 6626835"/>
              <a:gd name="connsiteY3" fmla="*/ 4057648 h 4057648"/>
              <a:gd name="connsiteX4" fmla="*/ 0 w 6626835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6835" h="4057648">
                <a:moveTo>
                  <a:pt x="0" y="0"/>
                </a:moveTo>
                <a:lnTo>
                  <a:pt x="3486136" y="0"/>
                </a:lnTo>
                <a:cubicBezTo>
                  <a:pt x="6626835" y="1212069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5000">
                <a:schemeClr val="tx1">
                  <a:alpha val="86000"/>
                </a:schemeClr>
              </a:gs>
              <a:gs pos="55000">
                <a:srgbClr val="92D050">
                  <a:lumMod val="90000"/>
                  <a:lumOff val="10000"/>
                  <a:alpha val="89000"/>
                </a:srgbClr>
              </a:gs>
              <a:gs pos="100000">
                <a:srgbClr val="156B13">
                  <a:alpha val="6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5000">
                <a:schemeClr val="tx1">
                  <a:alpha val="86000"/>
                </a:schemeClr>
              </a:gs>
              <a:gs pos="55000">
                <a:srgbClr val="92D050">
                  <a:lumMod val="90000"/>
                  <a:lumOff val="10000"/>
                  <a:alpha val="89000"/>
                </a:srgbClr>
              </a:gs>
              <a:gs pos="100000">
                <a:srgbClr val="156B13">
                  <a:alpha val="65000"/>
                </a:srgbClr>
              </a:gs>
            </a:gsLst>
            <a:path path="circle">
              <a:fillToRect l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57290" y="142852"/>
            <a:ext cx="6715140" cy="163121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00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45000">
                      <a:srgbClr val="FF7A00"/>
                    </a:gs>
                    <a:gs pos="70000">
                      <a:srgbClr val="C000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La caminata entre dos es más serena…existe la complicidad…el cariño es más espontáneo…no nos inhibimos frente al querer…la sintonía es más completa y los recuerdos son depositados en el álbum de las nostalgias, que guardamos de un tiempo que no volverá…</a:t>
            </a:r>
          </a:p>
        </p:txBody>
      </p:sp>
      <p:sp>
        <p:nvSpPr>
          <p:cNvPr id="5" name="4 Forma libre"/>
          <p:cNvSpPr/>
          <p:nvPr/>
        </p:nvSpPr>
        <p:spPr>
          <a:xfrm flipH="1">
            <a:off x="424456" y="0"/>
            <a:ext cx="8719544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648626"/>
              <a:gd name="connsiteY0" fmla="*/ 0 h 4057648"/>
              <a:gd name="connsiteX1" fmla="*/ 3486136 w 6648626"/>
              <a:gd name="connsiteY1" fmla="*/ 0 h 4057648"/>
              <a:gd name="connsiteX2" fmla="*/ 3486136 w 6648626"/>
              <a:gd name="connsiteY2" fmla="*/ 4057648 h 4057648"/>
              <a:gd name="connsiteX3" fmla="*/ 0 w 6648626"/>
              <a:gd name="connsiteY3" fmla="*/ 4057648 h 4057648"/>
              <a:gd name="connsiteX4" fmla="*/ 0 w 664862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48626" h="4057648">
                <a:moveTo>
                  <a:pt x="0" y="0"/>
                </a:moveTo>
                <a:lnTo>
                  <a:pt x="3486136" y="0"/>
                </a:lnTo>
                <a:cubicBezTo>
                  <a:pt x="6648626" y="1279697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00B050">
                  <a:alpha val="48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00000">
                  <a:alpha val="74000"/>
                </a:srgbClr>
              </a:gs>
              <a:gs pos="100000">
                <a:srgbClr val="F8B049">
                  <a:lumMod val="58000"/>
                  <a:alpha val="59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23688" y="17445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00B050">
                  <a:alpha val="48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00000">
                  <a:alpha val="74000"/>
                </a:srgbClr>
              </a:gs>
              <a:gs pos="100000">
                <a:srgbClr val="F8B049">
                  <a:lumMod val="58000"/>
                  <a:alpha val="59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57422" y="857232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 flip="none" rotWithShape="1">
                  <a:gsLst>
                    <a:gs pos="0">
                      <a:srgbClr val="5E9EFF"/>
                    </a:gs>
                    <a:gs pos="39999">
                      <a:srgbClr val="7171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6200000" scaled="1"/>
                  <a:tileRect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Enamorarse a nuestra edad es llevar ternura en la mirada…</a:t>
            </a:r>
          </a:p>
        </p:txBody>
      </p:sp>
      <p:sp>
        <p:nvSpPr>
          <p:cNvPr id="4" name="3 Forma libre"/>
          <p:cNvSpPr/>
          <p:nvPr/>
        </p:nvSpPr>
        <p:spPr>
          <a:xfrm flipH="1" flipV="1">
            <a:off x="510152" y="12678"/>
            <a:ext cx="8633848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0">
                <a:srgbClr val="99CCFF"/>
              </a:gs>
              <a:gs pos="80000">
                <a:srgbClr val="B6AFFF">
                  <a:alpha val="84000"/>
                </a:srgbClr>
              </a:gs>
              <a:gs pos="50000">
                <a:srgbClr val="B3B3FF"/>
              </a:gs>
              <a:gs pos="36000">
                <a:srgbClr val="6666FF">
                  <a:alpha val="74000"/>
                  <a:lumMod val="77000"/>
                  <a:lumOff val="23000"/>
                </a:srgbClr>
              </a:gs>
              <a:gs pos="69000">
                <a:schemeClr val="tx1">
                  <a:alpha val="82000"/>
                </a:schemeClr>
              </a:gs>
              <a:gs pos="94000">
                <a:srgbClr val="99CCFF"/>
              </a:gs>
              <a:gs pos="100000">
                <a:srgbClr val="CCCCFF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CCCFF"/>
              </a:gs>
              <a:gs pos="0">
                <a:srgbClr val="99CCFF"/>
              </a:gs>
              <a:gs pos="80000">
                <a:srgbClr val="B6AFFF">
                  <a:alpha val="84000"/>
                </a:srgbClr>
              </a:gs>
              <a:gs pos="50000">
                <a:srgbClr val="B3B3FF"/>
              </a:gs>
              <a:gs pos="36000">
                <a:srgbClr val="6666FF">
                  <a:alpha val="74000"/>
                  <a:lumMod val="77000"/>
                  <a:lumOff val="23000"/>
                </a:srgbClr>
              </a:gs>
              <a:gs pos="69000">
                <a:schemeClr val="tx1">
                  <a:alpha val="82000"/>
                </a:schemeClr>
              </a:gs>
              <a:gs pos="94000">
                <a:srgbClr val="99CCFF"/>
              </a:gs>
              <a:gs pos="100000">
                <a:srgbClr val="CCCCF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57422" y="42860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FF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16200000" scaled="0"/>
                </a:gradFill>
                <a:effectLst>
                  <a:glow rad="101600">
                    <a:schemeClr val="tx2">
                      <a:lumMod val="10000"/>
                      <a:alpha val="60000"/>
                    </a:schemeClr>
                  </a:glow>
                </a:effectLst>
                <a:latin typeface="+mn-lt"/>
                <a:cs typeface="+mn-cs"/>
              </a:rPr>
              <a:t>El brillo es más intenso, el deseo a no equivocarse es más fuerte…</a:t>
            </a:r>
          </a:p>
        </p:txBody>
      </p:sp>
      <p:sp>
        <p:nvSpPr>
          <p:cNvPr id="4" name="3 Forma libre"/>
          <p:cNvSpPr/>
          <p:nvPr/>
        </p:nvSpPr>
        <p:spPr>
          <a:xfrm flipH="1">
            <a:off x="510152" y="-11258"/>
            <a:ext cx="8633848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3000">
                <a:srgbClr val="FFFF00">
                  <a:alpha val="85000"/>
                </a:srgbClr>
              </a:gs>
              <a:gs pos="15000">
                <a:schemeClr val="tx1">
                  <a:alpha val="77000"/>
                </a:schemeClr>
              </a:gs>
              <a:gs pos="96000">
                <a:srgbClr val="156B13">
                  <a:alpha val="6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3000">
                <a:srgbClr val="FFFF00">
                  <a:alpha val="85000"/>
                </a:srgbClr>
              </a:gs>
              <a:gs pos="15000">
                <a:schemeClr val="tx1">
                  <a:alpha val="77000"/>
                </a:schemeClr>
              </a:gs>
              <a:gs pos="96000">
                <a:srgbClr val="156B13">
                  <a:alpha val="65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428604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 flip="none" rotWithShape="1">
                  <a:gsLst>
                    <a:gs pos="0">
                      <a:srgbClr val="CCCCFF"/>
                    </a:gs>
                    <a:gs pos="0">
                      <a:srgbClr val="99CCFF"/>
                    </a:gs>
                    <a:gs pos="32000">
                      <a:srgbClr val="CC00CC"/>
                    </a:gs>
                    <a:gs pos="61000">
                      <a:srgbClr val="CC99FF"/>
                    </a:gs>
                    <a:gs pos="100000">
                      <a:srgbClr val="99CCFF"/>
                    </a:gs>
                    <a:gs pos="100000">
                      <a:srgbClr val="CCCCFF"/>
                    </a:gs>
                  </a:gsLst>
                  <a:lin ang="16200000" scaled="1"/>
                  <a:tileRect/>
                </a:gradFill>
                <a:latin typeface="+mn-lt"/>
                <a:cs typeface="+mn-cs"/>
              </a:rPr>
              <a:t>La construcción de la caminata entre dos es la suma del querer…</a:t>
            </a:r>
            <a:endParaRPr lang="es-ES" sz="2000" dirty="0">
              <a:gradFill flip="none" rotWithShape="1">
                <a:gsLst>
                  <a:gs pos="0">
                    <a:srgbClr val="CCCCFF"/>
                  </a:gs>
                  <a:gs pos="0">
                    <a:srgbClr val="99CCFF"/>
                  </a:gs>
                  <a:gs pos="32000">
                    <a:srgbClr val="CC00CC"/>
                  </a:gs>
                  <a:gs pos="61000">
                    <a:srgbClr val="CC99FF"/>
                  </a:gs>
                  <a:gs pos="100000">
                    <a:srgbClr val="99CCFF"/>
                  </a:gs>
                  <a:gs pos="100000">
                    <a:srgbClr val="CCCCFF"/>
                  </a:gs>
                </a:gsLst>
                <a:lin ang="16200000" scaled="1"/>
                <a:tileRect/>
              </a:gradFill>
              <a:latin typeface="+mn-lt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>
          <a:xfrm flipH="1" flipV="1">
            <a:off x="524453" y="0"/>
            <a:ext cx="8633848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7999">
                <a:srgbClr val="FF66FF">
                  <a:alpha val="61000"/>
                  <a:lumMod val="67000"/>
                </a:srgbClr>
              </a:gs>
              <a:gs pos="36000">
                <a:srgbClr val="CC00CC">
                  <a:lumMod val="96000"/>
                  <a:alpha val="72000"/>
                </a:srgbClr>
              </a:gs>
              <a:gs pos="61000">
                <a:srgbClr val="CC99FF">
                  <a:alpha val="91000"/>
                </a:srgbClr>
              </a:gs>
              <a:gs pos="82001">
                <a:schemeClr val="tx1">
                  <a:alpha val="89000"/>
                </a:scheme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7999">
                <a:srgbClr val="FF66FF">
                  <a:alpha val="61000"/>
                  <a:lumMod val="67000"/>
                </a:srgbClr>
              </a:gs>
              <a:gs pos="36000">
                <a:srgbClr val="CC00CC">
                  <a:lumMod val="96000"/>
                  <a:alpha val="72000"/>
                </a:srgbClr>
              </a:gs>
              <a:gs pos="61000">
                <a:srgbClr val="CC99FF">
                  <a:alpha val="91000"/>
                </a:srgbClr>
              </a:gs>
              <a:gs pos="82001">
                <a:schemeClr val="tx1">
                  <a:alpha val="89000"/>
                </a:schemeClr>
              </a:gs>
              <a:gs pos="100000">
                <a:srgbClr val="CCCCFF"/>
              </a:gs>
            </a:gsLst>
            <a:path path="circle">
              <a:fillToRect t="100000" r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14546" y="214290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0"/>
                </a:gradFill>
                <a:latin typeface="+mn-lt"/>
                <a:cs typeface="+mn-cs"/>
              </a:rPr>
              <a:t>es el encuentro de dos almas aplaudidas por dos corazones que dividen la emoción de amar…</a:t>
            </a:r>
            <a:endParaRPr lang="es-ES" sz="2000" dirty="0">
              <a:gradFill>
                <a:gsLst>
                  <a:gs pos="89999">
                    <a:srgbClr val="FF0000"/>
                  </a:gs>
                  <a:gs pos="100000">
                    <a:srgbClr val="FF8200"/>
                  </a:gs>
                </a:gsLst>
                <a:lin ang="16200000" scaled="0"/>
              </a:gradFill>
              <a:latin typeface="+mn-lt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398443" y="6998"/>
            <a:ext cx="8776694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  <a:gd name="connsiteX0" fmla="*/ 0 w 6692203"/>
              <a:gd name="connsiteY0" fmla="*/ 0 h 4057648"/>
              <a:gd name="connsiteX1" fmla="*/ 3486136 w 6692203"/>
              <a:gd name="connsiteY1" fmla="*/ 0 h 4057648"/>
              <a:gd name="connsiteX2" fmla="*/ 3486136 w 6692203"/>
              <a:gd name="connsiteY2" fmla="*/ 4057648 h 4057648"/>
              <a:gd name="connsiteX3" fmla="*/ 0 w 6692203"/>
              <a:gd name="connsiteY3" fmla="*/ 4057648 h 4057648"/>
              <a:gd name="connsiteX4" fmla="*/ 0 w 669220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2203" h="4057648">
                <a:moveTo>
                  <a:pt x="0" y="0"/>
                </a:moveTo>
                <a:lnTo>
                  <a:pt x="3486136" y="0"/>
                </a:lnTo>
                <a:cubicBezTo>
                  <a:pt x="6692203" y="122052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C9FCB">
                  <a:alpha val="59000"/>
                </a:srgbClr>
              </a:gs>
              <a:gs pos="13000">
                <a:srgbClr val="F8B049">
                  <a:alpha val="74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  <a:gs pos="100000">
                <a:srgbClr val="F8B049">
                  <a:alpha val="80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285984" y="357166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Las actitudes menudas, los gestos y detalles son los alimentos que sustentan ese amor.</a:t>
            </a:r>
          </a:p>
        </p:txBody>
      </p:sp>
      <p:sp>
        <p:nvSpPr>
          <p:cNvPr id="5" name="4 Forma libre"/>
          <p:cNvSpPr/>
          <p:nvPr/>
        </p:nvSpPr>
        <p:spPr>
          <a:xfrm flipH="1" flipV="1">
            <a:off x="510152" y="-4564"/>
            <a:ext cx="8633848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3000">
                <a:srgbClr val="00B050">
                  <a:alpha val="48000"/>
                </a:srgbClr>
              </a:gs>
              <a:gs pos="40000">
                <a:srgbClr val="FEE7F2">
                  <a:alpha val="79000"/>
                </a:srgbClr>
              </a:gs>
              <a:gs pos="69000">
                <a:srgbClr val="3366FF">
                  <a:alpha val="85000"/>
                </a:srgbClr>
              </a:gs>
              <a:gs pos="100000">
                <a:srgbClr val="F8B049">
                  <a:lumMod val="58000"/>
                  <a:alpha val="5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3000">
                <a:srgbClr val="00B050">
                  <a:alpha val="48000"/>
                </a:srgbClr>
              </a:gs>
              <a:gs pos="40000">
                <a:srgbClr val="FEE7F2">
                  <a:alpha val="79000"/>
                </a:srgbClr>
              </a:gs>
              <a:gs pos="69000">
                <a:srgbClr val="3366FF">
                  <a:alpha val="85000"/>
                </a:srgbClr>
              </a:gs>
              <a:gs pos="100000">
                <a:srgbClr val="F8B049">
                  <a:lumMod val="58000"/>
                  <a:alpha val="59000"/>
                </a:srgb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0.8763 C 0.00642 0.92301 -0.27448 0.62682 -0.19358 0.39653 C -0.11267 0.16601 -0.07865 0.06936 -0.00469 0.00324 " pathEditMode="relative" rAng="0" ptsTypes="f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0" y="-41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357422" y="214290"/>
            <a:ext cx="4572000" cy="1938992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FFFF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gradFill>
                  <a:gsLst>
                    <a:gs pos="47000">
                      <a:srgbClr val="6666FF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162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Vivir en pareja es la alegría de la compañía, de la caricia tierna, de los besos todavía apasionados, de las miradas insinuantes cuando el deseo se manifiesta y la promesa en la mirada de que cada amanecer…</a:t>
            </a:r>
            <a:endParaRPr lang="es-ES" sz="2000" dirty="0">
              <a:gradFill>
                <a:gsLst>
                  <a:gs pos="47000">
                    <a:srgbClr val="6666FF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162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  <a:latin typeface="+mn-lt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>
          <a:xfrm flipH="1">
            <a:off x="510152" y="-30730"/>
            <a:ext cx="8633848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EE7F2">
                  <a:alpha val="76000"/>
                </a:srgbClr>
              </a:gs>
              <a:gs pos="51000">
                <a:srgbClr val="6666FF">
                  <a:lumMod val="59000"/>
                  <a:lumOff val="41000"/>
                  <a:alpha val="78000"/>
                </a:srgbClr>
              </a:gs>
              <a:gs pos="22000">
                <a:srgbClr val="6666FF">
                  <a:lumMod val="71000"/>
                  <a:lumOff val="29000"/>
                  <a:alpha val="83000"/>
                </a:srgbClr>
              </a:gs>
              <a:gs pos="70500">
                <a:srgbClr val="FFC000">
                  <a:alpha val="82000"/>
                </a:srgbClr>
              </a:gs>
              <a:gs pos="85000">
                <a:srgbClr val="FFFF00">
                  <a:alpha val="8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4643422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EE7F2">
                  <a:alpha val="76000"/>
                </a:srgbClr>
              </a:gs>
              <a:gs pos="51000">
                <a:srgbClr val="6666FF">
                  <a:lumMod val="59000"/>
                  <a:lumOff val="41000"/>
                  <a:alpha val="78000"/>
                </a:srgbClr>
              </a:gs>
              <a:gs pos="22000">
                <a:srgbClr val="6666FF">
                  <a:lumMod val="71000"/>
                  <a:lumOff val="29000"/>
                  <a:alpha val="83000"/>
                </a:srgbClr>
              </a:gs>
              <a:gs pos="70500">
                <a:srgbClr val="FFC000">
                  <a:alpha val="82000"/>
                </a:srgbClr>
              </a:gs>
              <a:gs pos="85000">
                <a:srgbClr val="FFFF00">
                  <a:alpha val="85000"/>
                </a:srgbClr>
              </a:gs>
            </a:gsLst>
            <a:path path="circle">
              <a:fillToRect r="100000" b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88601 C 0.02709 0.78243 -0.16649 0.39584 -0.19982 0.27515 C -0.23316 0.15445 -0.20312 0.09757 -0.15382 0.01942 C -0.10451 -0.05873 -0.07205 0.00139 -0.00468 -0.00185 " pathEditMode="relative" rAng="0" ptsTypes="fssf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0" y="-47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3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29058" y="1857364"/>
            <a:ext cx="5214942" cy="3785652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190500">
              <a:bevelT h="25400" prst="softRound"/>
              <a:extrusionClr>
                <a:schemeClr val="tx1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solidFill>
                  <a:srgbClr val="FF66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 </a:t>
            </a:r>
            <a:r>
              <a:rPr lang="es-ES" sz="4800" b="1" i="1" dirty="0">
                <a:solidFill>
                  <a:srgbClr val="FF9B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será el día más bello entre dos seres que encontraron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i="1" dirty="0">
                <a:solidFill>
                  <a:srgbClr val="FF9B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n-lt"/>
                <a:cs typeface="+mn-cs"/>
              </a:rPr>
              <a:t> el amor.</a:t>
            </a:r>
          </a:p>
        </p:txBody>
      </p:sp>
      <p:sp>
        <p:nvSpPr>
          <p:cNvPr id="4" name="3 Forma libre"/>
          <p:cNvSpPr/>
          <p:nvPr/>
        </p:nvSpPr>
        <p:spPr>
          <a:xfrm flipH="1" flipV="1">
            <a:off x="509588" y="27079"/>
            <a:ext cx="8634412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6583283"/>
              <a:gd name="connsiteY0" fmla="*/ 0 h 4057648"/>
              <a:gd name="connsiteX1" fmla="*/ 3486136 w 6583283"/>
              <a:gd name="connsiteY1" fmla="*/ 0 h 4057648"/>
              <a:gd name="connsiteX2" fmla="*/ 3486136 w 6583283"/>
              <a:gd name="connsiteY2" fmla="*/ 4057648 h 4057648"/>
              <a:gd name="connsiteX3" fmla="*/ 0 w 6583283"/>
              <a:gd name="connsiteY3" fmla="*/ 4057648 h 4057648"/>
              <a:gd name="connsiteX4" fmla="*/ 0 w 6583283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83283" h="4057648">
                <a:moveTo>
                  <a:pt x="0" y="0"/>
                </a:moveTo>
                <a:lnTo>
                  <a:pt x="3486136" y="0"/>
                </a:lnTo>
                <a:cubicBezTo>
                  <a:pt x="6583283" y="1271238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C9FCB">
                  <a:alpha val="59000"/>
                </a:srgbClr>
              </a:gs>
              <a:gs pos="40000">
                <a:srgbClr val="FEE7F2">
                  <a:alpha val="52000"/>
                </a:srgbClr>
              </a:gs>
              <a:gs pos="69000">
                <a:srgbClr val="C50849">
                  <a:alpha val="72000"/>
                </a:srgbClr>
              </a:gs>
              <a:gs pos="82001">
                <a:srgbClr val="B43E85">
                  <a:alpha val="83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flipV="1">
            <a:off x="0" y="0"/>
            <a:ext cx="4572000" cy="6858000"/>
          </a:xfrm>
          <a:custGeom>
            <a:avLst/>
            <a:gdLst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  <a:gd name="connsiteX0" fmla="*/ 0 w 3486136"/>
              <a:gd name="connsiteY0" fmla="*/ 0 h 4057648"/>
              <a:gd name="connsiteX1" fmla="*/ 3486136 w 3486136"/>
              <a:gd name="connsiteY1" fmla="*/ 0 h 4057648"/>
              <a:gd name="connsiteX2" fmla="*/ 3486136 w 3486136"/>
              <a:gd name="connsiteY2" fmla="*/ 4057648 h 4057648"/>
              <a:gd name="connsiteX3" fmla="*/ 0 w 3486136"/>
              <a:gd name="connsiteY3" fmla="*/ 4057648 h 4057648"/>
              <a:gd name="connsiteX4" fmla="*/ 0 w 3486136"/>
              <a:gd name="connsiteY4" fmla="*/ 0 h 4057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86136" h="4057648">
                <a:moveTo>
                  <a:pt x="0" y="0"/>
                </a:moveTo>
                <a:lnTo>
                  <a:pt x="3486136" y="0"/>
                </a:lnTo>
                <a:cubicBezTo>
                  <a:pt x="343795" y="1236883"/>
                  <a:pt x="3486136" y="2705099"/>
                  <a:pt x="3486136" y="4057648"/>
                </a:cubicBezTo>
                <a:lnTo>
                  <a:pt x="0" y="405764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C9FCB">
                  <a:alpha val="59000"/>
                </a:srgbClr>
              </a:gs>
              <a:gs pos="40000">
                <a:srgbClr val="FEE7F2">
                  <a:alpha val="52000"/>
                </a:srgbClr>
              </a:gs>
              <a:gs pos="82000">
                <a:srgbClr val="C50849">
                  <a:alpha val="72000"/>
                </a:srgbClr>
              </a:gs>
              <a:gs pos="100000">
                <a:srgbClr val="B43E85">
                  <a:alpha val="83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945 0.46219 C -0.31945 0.5089 -0.48247 0.43005 -0.40157 0.19977 C -0.32066 -0.03075 -0.1125 0.0104 -0.03872 -0.05573 " pathEditMode="relative" rAng="0" ptsTypes="fsf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-236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4 Imagen" descr="EL AMOR DESPUES DE LOS CINCUENTA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025736">
            <a:off x="6114592" y="-1823661"/>
            <a:ext cx="4572000" cy="4439562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9082569" flipH="1">
            <a:off x="-1490119" y="4288116"/>
            <a:ext cx="4572000" cy="4200183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13447762" flipH="1" flipV="1">
            <a:off x="6085745" y="4263335"/>
            <a:ext cx="4572000" cy="4354511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66FF33">
                <a:tint val="45000"/>
                <a:satMod val="400000"/>
              </a:srgbClr>
            </a:duotone>
            <a:lum contrast="40000"/>
            <a:extLst/>
          </a:blip>
          <a:srcRect/>
          <a:stretch>
            <a:fillRect/>
          </a:stretch>
        </p:blipFill>
        <p:spPr bwMode="auto">
          <a:xfrm rot="2503253" flipH="1">
            <a:off x="-1413808" y="-1818968"/>
            <a:ext cx="4572000" cy="4371546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4" name="1 Imagen" descr="Diapositiva8.JPG"/>
          <p:cNvPicPr>
            <a:picLocks noGrp="1" noChangeAspect="1"/>
          </p:cNvPicPr>
          <p:nvPr isPhoto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428596" y="428604"/>
            <a:ext cx="8351837" cy="301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Marco"/>
          <p:cNvSpPr/>
          <p:nvPr/>
        </p:nvSpPr>
        <p:spPr>
          <a:xfrm>
            <a:off x="-2643238" y="-2643230"/>
            <a:ext cx="14430476" cy="12144460"/>
          </a:xfrm>
          <a:prstGeom prst="frame">
            <a:avLst>
              <a:gd name="adj1" fmla="val 2172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6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rcRect l="40157" t="40945" r="41339" b="40945"/>
          <a:stretch>
            <a:fillRect/>
          </a:stretch>
        </p:blipFill>
        <p:spPr>
          <a:xfrm>
            <a:off x="8215338" y="6429396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4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286750" y="6429375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92" y="2928934"/>
            <a:ext cx="3251262" cy="897213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C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b="21814"/>
          <a:stretch>
            <a:fillRect/>
          </a:stretch>
        </p:blipFill>
        <p:spPr bwMode="auto">
          <a:xfrm>
            <a:off x="4500563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b="21814"/>
          <a:stretch>
            <a:fillRect/>
          </a:stretch>
        </p:blipFill>
        <p:spPr bwMode="auto">
          <a:xfrm>
            <a:off x="0" y="0"/>
            <a:ext cx="458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2048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2048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9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4" marB="456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053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1131</TotalTime>
  <Words>373</Words>
  <Application>Microsoft Office PowerPoint</Application>
  <PresentationFormat>Presentación en pantalla (4:3)</PresentationFormat>
  <Paragraphs>45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123</cp:revision>
  <dcterms:created xsi:type="dcterms:W3CDTF">2013-06-19T08:22:59Z</dcterms:created>
  <dcterms:modified xsi:type="dcterms:W3CDTF">2014-01-27T20:57:59Z</dcterms:modified>
</cp:coreProperties>
</file>