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0"/>
  </p:notesMasterIdLst>
  <p:sldIdLst>
    <p:sldId id="262" r:id="rId3"/>
    <p:sldId id="263" r:id="rId4"/>
    <p:sldId id="264" r:id="rId5"/>
    <p:sldId id="261" r:id="rId6"/>
    <p:sldId id="277" r:id="rId7"/>
    <p:sldId id="259" r:id="rId8"/>
    <p:sldId id="268" r:id="rId9"/>
    <p:sldId id="271" r:id="rId10"/>
    <p:sldId id="270" r:id="rId11"/>
    <p:sldId id="266" r:id="rId12"/>
    <p:sldId id="273" r:id="rId13"/>
    <p:sldId id="274" r:id="rId14"/>
    <p:sldId id="276" r:id="rId15"/>
    <p:sldId id="278" r:id="rId16"/>
    <p:sldId id="272" r:id="rId17"/>
    <p:sldId id="269" r:id="rId18"/>
    <p:sldId id="279" r:id="rId1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cmNoUAym23Rf/yqkZJLp0g" hashData="wuTkRUeHUySVOXKW9FiJomZDuq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E9B"/>
    <a:srgbClr val="996600"/>
    <a:srgbClr val="FF6600"/>
    <a:srgbClr val="5035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3261" autoAdjust="0"/>
    <p:restoredTop sz="94085" autoAdjust="0"/>
  </p:normalViewPr>
  <p:slideViewPr>
    <p:cSldViewPr>
      <p:cViewPr>
        <p:scale>
          <a:sx n="50" d="100"/>
          <a:sy n="50" d="100"/>
        </p:scale>
        <p:origin x="-444" y="-4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18B48E-1357-4339-9B0C-AC4DF3594A9F}" type="datetimeFigureOut">
              <a:rPr lang="es-ES" smtClean="0"/>
              <a:pPr/>
              <a:t>27/06/2012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73F148-6F4A-477E-B486-05D16F8FAD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73F148-6F4A-477E-B486-05D16F8FADBE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73F148-6F4A-477E-B486-05D16F8FADBE}" type="slidenum">
              <a:rPr lang="es-ES" smtClean="0"/>
              <a:pPr/>
              <a:t>6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73F148-6F4A-477E-B486-05D16F8FADBE}" type="slidenum">
              <a:rPr lang="es-ES" smtClean="0"/>
              <a:pPr/>
              <a:t>13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B9A9E-67DE-464C-AEDA-9B1CC4045AE0}" type="datetimeFigureOut">
              <a:rPr lang="es-ES" smtClean="0"/>
              <a:pPr/>
              <a:t>27/06/2012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1575A-65FD-4D5D-AAAF-AE2A3154C9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B9A9E-67DE-464C-AEDA-9B1CC4045AE0}" type="datetimeFigureOut">
              <a:rPr lang="es-ES" smtClean="0"/>
              <a:pPr/>
              <a:t>27/06/2012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1575A-65FD-4D5D-AAAF-AE2A3154C9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B9A9E-67DE-464C-AEDA-9B1CC4045AE0}" type="datetimeFigureOut">
              <a:rPr lang="es-ES" smtClean="0"/>
              <a:pPr/>
              <a:t>27/06/2012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1575A-65FD-4D5D-AAAF-AE2A3154C9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B9A9E-67DE-464C-AEDA-9B1CC4045AE0}" type="datetimeFigureOut">
              <a:rPr lang="es-ES" smtClean="0"/>
              <a:pPr/>
              <a:t>27/06/2012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1575A-65FD-4D5D-AAAF-AE2A3154C9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B9A9E-67DE-464C-AEDA-9B1CC4045AE0}" type="datetimeFigureOut">
              <a:rPr lang="es-ES" smtClean="0"/>
              <a:pPr/>
              <a:t>27/06/2012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1575A-65FD-4D5D-AAAF-AE2A3154C9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B9A9E-67DE-464C-AEDA-9B1CC4045AE0}" type="datetimeFigureOut">
              <a:rPr lang="es-ES" smtClean="0"/>
              <a:pPr/>
              <a:t>27/06/2012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1575A-65FD-4D5D-AAAF-AE2A3154C9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B9A9E-67DE-464C-AEDA-9B1CC4045AE0}" type="datetimeFigureOut">
              <a:rPr lang="es-ES" smtClean="0"/>
              <a:pPr/>
              <a:t>27/06/2012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1575A-65FD-4D5D-AAAF-AE2A3154C9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B9A9E-67DE-464C-AEDA-9B1CC4045AE0}" type="datetimeFigureOut">
              <a:rPr lang="es-ES" smtClean="0"/>
              <a:pPr/>
              <a:t>27/06/2012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1575A-65FD-4D5D-AAAF-AE2A3154C9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B9A9E-67DE-464C-AEDA-9B1CC4045AE0}" type="datetimeFigureOut">
              <a:rPr lang="es-ES" smtClean="0"/>
              <a:pPr/>
              <a:t>27/06/2012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1575A-65FD-4D5D-AAAF-AE2A3154C9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B9A9E-67DE-464C-AEDA-9B1CC4045AE0}" type="datetimeFigureOut">
              <a:rPr lang="es-ES" smtClean="0"/>
              <a:pPr/>
              <a:t>27/06/2012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1575A-65FD-4D5D-AAAF-AE2A3154C9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B9A9E-67DE-464C-AEDA-9B1CC4045AE0}" type="datetimeFigureOut">
              <a:rPr lang="es-ES" smtClean="0"/>
              <a:pPr/>
              <a:t>27/06/2012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1575A-65FD-4D5D-AAAF-AE2A3154C9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ED8B7F-332C-4214-9CC2-571497283BB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7B9A9E-67DE-464C-AEDA-9B1CC4045AE0}" type="datetimeFigureOut">
              <a:rPr lang="es-ES" smtClean="0"/>
              <a:pPr/>
              <a:t>27/06/2012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91575A-65FD-4D5D-AAAF-AE2A3154C9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2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C8BC0F4-1D9F-42F0-8C83-ABA7CD83F9D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5" Type="http://schemas.openxmlformats.org/officeDocument/2006/relationships/image" Target="../media/image2.jpe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gif"/><Relationship Id="rId3" Type="http://schemas.openxmlformats.org/officeDocument/2006/relationships/image" Target="../media/image10.jpeg"/><Relationship Id="rId7" Type="http://schemas.openxmlformats.org/officeDocument/2006/relationships/image" Target="../media/image14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image" Target="../media/image12.jpeg"/><Relationship Id="rId10" Type="http://schemas.openxmlformats.org/officeDocument/2006/relationships/image" Target="../media/image17.gif"/><Relationship Id="rId4" Type="http://schemas.openxmlformats.org/officeDocument/2006/relationships/image" Target="../media/image11.jpeg"/><Relationship Id="rId9" Type="http://schemas.openxmlformats.org/officeDocument/2006/relationships/image" Target="../media/image16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gif"/><Relationship Id="rId5" Type="http://schemas.openxmlformats.org/officeDocument/2006/relationships/image" Target="../media/image26.gif"/><Relationship Id="rId4" Type="http://schemas.openxmlformats.org/officeDocument/2006/relationships/image" Target="../media/image2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gif"/><Relationship Id="rId5" Type="http://schemas.openxmlformats.org/officeDocument/2006/relationships/image" Target="../media/image38.gif"/><Relationship Id="rId4" Type="http://schemas.openxmlformats.org/officeDocument/2006/relationships/image" Target="../media/image31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gif"/><Relationship Id="rId4" Type="http://schemas.openxmlformats.org/officeDocument/2006/relationships/image" Target="../media/image44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8.gif"/><Relationship Id="rId4" Type="http://schemas.openxmlformats.org/officeDocument/2006/relationships/image" Target="../media/image4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2.gif"/><Relationship Id="rId4" Type="http://schemas.openxmlformats.org/officeDocument/2006/relationships/image" Target="../media/image5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image" Target="../media/image55.gi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58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59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60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4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a57d84996cad3d61b33cece6cf95011.jpg"/>
          <p:cNvPicPr>
            <a:picLocks noChangeAspect="1"/>
          </p:cNvPicPr>
          <p:nvPr/>
        </p:nvPicPr>
        <p:blipFill>
          <a:blip r:embed="rId5"/>
          <a:srcRect b="5000"/>
          <a:stretch>
            <a:fillRect/>
          </a:stretch>
        </p:blipFill>
        <p:spPr>
          <a:xfrm rot="19807813">
            <a:off x="-261288" y="3270706"/>
            <a:ext cx="3873972" cy="400050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4 Imagen" descr="5a57d84996cad3d61b33cece6cf95011.jpg"/>
          <p:cNvPicPr>
            <a:picLocks noChangeAspect="1"/>
          </p:cNvPicPr>
          <p:nvPr/>
        </p:nvPicPr>
        <p:blipFill>
          <a:blip r:embed="rId5"/>
          <a:srcRect b="5000"/>
          <a:stretch>
            <a:fillRect/>
          </a:stretch>
        </p:blipFill>
        <p:spPr>
          <a:xfrm rot="19807813">
            <a:off x="-60777" y="3645513"/>
            <a:ext cx="3234123" cy="348752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6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3357554" y="5143512"/>
            <a:ext cx="533351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800" dirty="0" smtClean="0">
                <a:ln>
                  <a:solidFill>
                    <a:sysClr val="windowText" lastClr="000000"/>
                  </a:solidFill>
                </a:ln>
                <a:blipFill dpi="0" rotWithShape="1">
                  <a:blip r:embed="rId7"/>
                  <a:srcRect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Amor De Mi Vida</a:t>
            </a:r>
            <a:endParaRPr lang="es-ES" sz="4800" dirty="0">
              <a:ln>
                <a:solidFill>
                  <a:sysClr val="windowText" lastClr="000000"/>
                </a:solidFill>
              </a:ln>
              <a:blipFill dpi="0" rotWithShape="1">
                <a:blip r:embed="rId7"/>
                <a:srcRect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>
    <p:sndAc>
      <p:stSnd>
        <p:snd r:embed="rId3" name="Camilo Sesto - El amor de mi vid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duotone>
                <a:prstClr val="black"/>
                <a:srgbClr val="FF0000">
                  <a:tint val="45000"/>
                  <a:satMod val="400000"/>
                </a:srgbClr>
              </a:duotone>
            </a:blip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bbf7122b4a8ecb5d9ce8f92e8ba221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38" y="357166"/>
            <a:ext cx="7215238" cy="6265708"/>
          </a:xfrm>
          <a:prstGeom prst="heart">
            <a:avLst/>
          </a:prstGeom>
        </p:spPr>
      </p:pic>
      <p:pic>
        <p:nvPicPr>
          <p:cNvPr id="5" name="4 Imagen" descr="9eb9a8090a059180d02405436df94b2d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 flipV="1">
            <a:off x="9568380" y="5353546"/>
            <a:ext cx="75718" cy="75718"/>
          </a:xfrm>
          <a:prstGeom prst="rect">
            <a:avLst/>
          </a:prstGeom>
        </p:spPr>
      </p:pic>
      <p:pic>
        <p:nvPicPr>
          <p:cNvPr id="6" name="5 Imagen" descr="1bee4bd6031ec108468341a13ec5dac7.jpg"/>
          <p:cNvPicPr>
            <a:picLocks noChangeAspect="1"/>
          </p:cNvPicPr>
          <p:nvPr/>
        </p:nvPicPr>
        <p:blipFill>
          <a:blip r:embed="rId5"/>
          <a:srcRect l="19886" t="22728" r="10227" b="6817"/>
          <a:stretch>
            <a:fillRect/>
          </a:stretch>
        </p:blipFill>
        <p:spPr>
          <a:xfrm>
            <a:off x="3571868" y="4643422"/>
            <a:ext cx="2928958" cy="221457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6 Imagen" descr="1bee4bd6031ec108468341a13ec5dac7.jpg"/>
          <p:cNvPicPr>
            <a:picLocks noChangeAspect="1"/>
          </p:cNvPicPr>
          <p:nvPr/>
        </p:nvPicPr>
        <p:blipFill>
          <a:blip r:embed="rId5"/>
          <a:srcRect l="19886" t="22728" r="10227" b="6817"/>
          <a:stretch>
            <a:fillRect/>
          </a:stretch>
        </p:blipFill>
        <p:spPr>
          <a:xfrm>
            <a:off x="2285984" y="3929066"/>
            <a:ext cx="2928958" cy="221457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8" name="7 Imagen" descr="1bee4bd6031ec108468341a13ec5dac7.jpg"/>
          <p:cNvPicPr>
            <a:picLocks noChangeAspect="1"/>
          </p:cNvPicPr>
          <p:nvPr/>
        </p:nvPicPr>
        <p:blipFill>
          <a:blip r:embed="rId5"/>
          <a:srcRect l="19886" t="22728" r="10227" b="6817"/>
          <a:stretch>
            <a:fillRect/>
          </a:stretch>
        </p:blipFill>
        <p:spPr>
          <a:xfrm>
            <a:off x="785786" y="2928934"/>
            <a:ext cx="2928958" cy="221457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9" name="8 Imagen" descr="1bee4bd6031ec108468341a13ec5dac7.jpg"/>
          <p:cNvPicPr>
            <a:picLocks noChangeAspect="1"/>
          </p:cNvPicPr>
          <p:nvPr/>
        </p:nvPicPr>
        <p:blipFill>
          <a:blip r:embed="rId5"/>
          <a:srcRect l="19886" t="22728" r="10227" b="6817"/>
          <a:stretch>
            <a:fillRect/>
          </a:stretch>
        </p:blipFill>
        <p:spPr>
          <a:xfrm>
            <a:off x="0" y="1357298"/>
            <a:ext cx="2928958" cy="221457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0" name="9 Imagen" descr="1bee4bd6031ec108468341a13ec5dac7.jpg"/>
          <p:cNvPicPr>
            <a:picLocks noChangeAspect="1"/>
          </p:cNvPicPr>
          <p:nvPr/>
        </p:nvPicPr>
        <p:blipFill>
          <a:blip r:embed="rId5"/>
          <a:srcRect l="19886" t="22728" r="10227" b="6817"/>
          <a:stretch>
            <a:fillRect/>
          </a:stretch>
        </p:blipFill>
        <p:spPr>
          <a:xfrm>
            <a:off x="1071538" y="357166"/>
            <a:ext cx="2541222" cy="192141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1" name="10 Imagen" descr="1bee4bd6031ec108468341a13ec5dac7.jpg"/>
          <p:cNvPicPr>
            <a:picLocks noChangeAspect="1"/>
          </p:cNvPicPr>
          <p:nvPr/>
        </p:nvPicPr>
        <p:blipFill>
          <a:blip r:embed="rId5"/>
          <a:srcRect l="19886" t="22728" r="10227" b="6817"/>
          <a:stretch>
            <a:fillRect/>
          </a:stretch>
        </p:blipFill>
        <p:spPr>
          <a:xfrm>
            <a:off x="2571736" y="0"/>
            <a:ext cx="2541222" cy="192141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2" name="11 Imagen" descr="1bee4bd6031ec108468341a13ec5dac7.jpg"/>
          <p:cNvPicPr>
            <a:picLocks noChangeAspect="1"/>
          </p:cNvPicPr>
          <p:nvPr/>
        </p:nvPicPr>
        <p:blipFill>
          <a:blip r:embed="rId5"/>
          <a:srcRect l="19886" t="22728" r="10227" b="6817"/>
          <a:stretch>
            <a:fillRect/>
          </a:stretch>
        </p:blipFill>
        <p:spPr>
          <a:xfrm>
            <a:off x="3929058" y="571480"/>
            <a:ext cx="2541222" cy="192141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3" name="12 Imagen" descr="1bee4bd6031ec108468341a13ec5dac7.jpg"/>
          <p:cNvPicPr>
            <a:picLocks noChangeAspect="1"/>
          </p:cNvPicPr>
          <p:nvPr/>
        </p:nvPicPr>
        <p:blipFill>
          <a:blip r:embed="rId5"/>
          <a:srcRect l="19886" t="22728" r="10227" b="6817"/>
          <a:stretch>
            <a:fillRect/>
          </a:stretch>
        </p:blipFill>
        <p:spPr>
          <a:xfrm>
            <a:off x="5286380" y="-214338"/>
            <a:ext cx="2541222" cy="192141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4" name="13 Imagen" descr="1bee4bd6031ec108468341a13ec5dac7.jpg"/>
          <p:cNvPicPr>
            <a:picLocks noChangeAspect="1"/>
          </p:cNvPicPr>
          <p:nvPr/>
        </p:nvPicPr>
        <p:blipFill>
          <a:blip r:embed="rId5"/>
          <a:srcRect l="19886" t="22728" r="10227" b="6817"/>
          <a:stretch>
            <a:fillRect/>
          </a:stretch>
        </p:blipFill>
        <p:spPr>
          <a:xfrm>
            <a:off x="6602778" y="500042"/>
            <a:ext cx="2541222" cy="192141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5" name="14 Imagen" descr="1bee4bd6031ec108468341a13ec5dac7.jpg"/>
          <p:cNvPicPr>
            <a:picLocks noChangeAspect="1"/>
          </p:cNvPicPr>
          <p:nvPr/>
        </p:nvPicPr>
        <p:blipFill>
          <a:blip r:embed="rId5"/>
          <a:srcRect l="19886" t="22728" r="10227" b="6817"/>
          <a:stretch>
            <a:fillRect/>
          </a:stretch>
        </p:blipFill>
        <p:spPr>
          <a:xfrm>
            <a:off x="6858016" y="1285860"/>
            <a:ext cx="2541222" cy="192141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6" name="15 Imagen" descr="1bee4bd6031ec108468341a13ec5dac7.jpg"/>
          <p:cNvPicPr>
            <a:picLocks noChangeAspect="1"/>
          </p:cNvPicPr>
          <p:nvPr/>
        </p:nvPicPr>
        <p:blipFill>
          <a:blip r:embed="rId5"/>
          <a:srcRect l="19886" t="22728" r="10227" b="6817"/>
          <a:stretch>
            <a:fillRect/>
          </a:stretch>
        </p:blipFill>
        <p:spPr>
          <a:xfrm>
            <a:off x="6929454" y="2285992"/>
            <a:ext cx="2541222" cy="192141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7" name="16 Imagen" descr="1bee4bd6031ec108468341a13ec5dac7.jpg"/>
          <p:cNvPicPr>
            <a:picLocks noChangeAspect="1"/>
          </p:cNvPicPr>
          <p:nvPr/>
        </p:nvPicPr>
        <p:blipFill>
          <a:blip r:embed="rId5"/>
          <a:srcRect l="19886" t="22728" r="10227" b="6817"/>
          <a:stretch>
            <a:fillRect/>
          </a:stretch>
        </p:blipFill>
        <p:spPr>
          <a:xfrm>
            <a:off x="5715008" y="3143248"/>
            <a:ext cx="2541222" cy="1921412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3" presetClass="entr" presetSubtype="28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f6cf5e0c1e05093f0a71e6922e3ad4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57222" y="0"/>
            <a:ext cx="5286412" cy="755776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4 Imagen" descr="8d82b4e2c934a3b8481294984b33800f.jp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288732">
            <a:off x="9740626" y="344487"/>
            <a:ext cx="45719" cy="6095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5 Imagen" descr="a8fa9d2e54fee541fa65800358e05a45.jpg"/>
          <p:cNvPicPr>
            <a:picLocks noChangeAspect="1"/>
          </p:cNvPicPr>
          <p:nvPr/>
        </p:nvPicPr>
        <p:blipFill>
          <a:blip r:embed="rId5"/>
          <a:srcRect t="19791" r="5920" b="29166"/>
          <a:stretch>
            <a:fillRect/>
          </a:stretch>
        </p:blipFill>
        <p:spPr>
          <a:xfrm>
            <a:off x="3500430" y="357166"/>
            <a:ext cx="5643570" cy="418995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6 Imagen" descr="figuras plata12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1072858" y="2143117"/>
            <a:ext cx="76189" cy="72666"/>
          </a:xfrm>
          <a:prstGeom prst="rect">
            <a:avLst/>
          </a:prstGeom>
        </p:spPr>
      </p:pic>
      <p:pic>
        <p:nvPicPr>
          <p:cNvPr id="8" name="7 Imagen" descr="942059xh1hbvhrwmfy5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443634">
            <a:off x="5282465" y="871082"/>
            <a:ext cx="2817668" cy="2500714"/>
          </a:xfrm>
          <a:prstGeom prst="rect">
            <a:avLst/>
          </a:prstGeom>
        </p:spPr>
      </p:pic>
      <p:sp>
        <p:nvSpPr>
          <p:cNvPr id="9" name="8 Corazón"/>
          <p:cNvSpPr/>
          <p:nvPr/>
        </p:nvSpPr>
        <p:spPr>
          <a:xfrm rot="534574">
            <a:off x="5507790" y="1052419"/>
            <a:ext cx="2433656" cy="2126262"/>
          </a:xfrm>
          <a:prstGeom prst="heart">
            <a:avLst/>
          </a:prstGeom>
          <a:gradFill flip="none" rotWithShape="1">
            <a:gsLst>
              <a:gs pos="80000">
                <a:srgbClr val="FF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" name="9 Imagen" descr="77251489b80a9959a9fa624562748884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 rot="941086" flipH="1">
            <a:off x="-3076753" y="-652618"/>
            <a:ext cx="62763" cy="62763"/>
          </a:xfrm>
          <a:prstGeom prst="roundRect">
            <a:avLst/>
          </a:prstGeom>
          <a:effectLst>
            <a:softEdge rad="635000"/>
          </a:effectLst>
        </p:spPr>
      </p:pic>
      <p:pic>
        <p:nvPicPr>
          <p:cNvPr id="11" name="10 Imagen" descr="b577dd0373bd28cb2b74d930c05d2c37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 flipH="1" flipV="1">
            <a:off x="-285784" y="5810240"/>
            <a:ext cx="71438" cy="71438"/>
          </a:xfrm>
          <a:prstGeom prst="rect">
            <a:avLst/>
          </a:prstGeom>
        </p:spPr>
      </p:pic>
      <p:pic>
        <p:nvPicPr>
          <p:cNvPr id="12" name="11 Imagen" descr="2lkyaep.gif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12012" y="357166"/>
            <a:ext cx="4693400" cy="178595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6db2bf692b4ec9f567d1f35c74bd64a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20000"/>
          </a:blip>
          <a:srcRect b="12804"/>
          <a:stretch>
            <a:fillRect/>
          </a:stretch>
        </p:blipFill>
        <p:spPr>
          <a:xfrm rot="20714339">
            <a:off x="251847" y="-42600"/>
            <a:ext cx="4926483" cy="597988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4 Imagen" descr="amar-es-ensenar-gaviota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86380" y="571480"/>
            <a:ext cx="1905000" cy="733425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-31531" y="31531"/>
            <a:ext cx="9175531" cy="682646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laba.ws_Love_and_Romance_ 001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3 Marcador de contenido" descr="laba.ws_Love_and_Romance_ 0012.jpg"/>
          <p:cNvPicPr>
            <a:picLocks noChangeAspect="1"/>
          </p:cNvPicPr>
          <p:nvPr/>
        </p:nvPicPr>
        <p:blipFill>
          <a:blip r:embed="rId3" cstate="print"/>
          <a:srcRect l="66230" t="12708" r="8672" b="3125"/>
          <a:stretch>
            <a:fillRect/>
          </a:stretch>
        </p:blipFill>
        <p:spPr>
          <a:xfrm flipH="1" flipV="1">
            <a:off x="-2000295" y="4319596"/>
            <a:ext cx="142876" cy="278404"/>
          </a:xfrm>
          <a:prstGeom prst="roundRect">
            <a:avLst/>
          </a:prstGeom>
          <a:effectLst>
            <a:softEdge rad="127000"/>
          </a:effectLst>
        </p:spPr>
      </p:pic>
      <p:pic>
        <p:nvPicPr>
          <p:cNvPr id="6" name="5 Imagen" descr="e17bd047c5020958bb0e41de7eff1f78.jpg"/>
          <p:cNvPicPr>
            <a:picLocks noChangeAspect="1"/>
          </p:cNvPicPr>
          <p:nvPr/>
        </p:nvPicPr>
        <p:blipFill>
          <a:blip r:embed="rId4"/>
          <a:srcRect l="12500" t="3477" r="11562" b="6767"/>
          <a:stretch>
            <a:fillRect/>
          </a:stretch>
        </p:blipFill>
        <p:spPr>
          <a:xfrm rot="20081687">
            <a:off x="-11846" y="277910"/>
            <a:ext cx="6449621" cy="5069456"/>
          </a:xfrm>
          <a:prstGeom prst="ellipse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3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7712_133287696706484_100000757628405_152497_5524257_n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242653">
            <a:off x="2931421" y="-147086"/>
            <a:ext cx="6251727" cy="5600505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5" name="4 Imagen" descr="figuras plata4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929850" y="4071942"/>
            <a:ext cx="45719" cy="45719"/>
          </a:xfrm>
          <a:prstGeom prst="rect">
            <a:avLst/>
          </a:prstGeom>
        </p:spPr>
      </p:pic>
      <p:pic>
        <p:nvPicPr>
          <p:cNvPr id="6" name="5 Imagen" descr="figuras plata13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357166"/>
            <a:ext cx="1438275" cy="1333500"/>
          </a:xfrm>
          <a:prstGeom prst="rect">
            <a:avLst/>
          </a:prstGeom>
        </p:spPr>
      </p:pic>
      <p:pic>
        <p:nvPicPr>
          <p:cNvPr id="7" name="6 Imagen" descr="figuras plata13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2910" y="1000108"/>
            <a:ext cx="1438275" cy="1333500"/>
          </a:xfrm>
          <a:prstGeom prst="rect">
            <a:avLst/>
          </a:prstGeom>
        </p:spPr>
      </p:pic>
      <p:pic>
        <p:nvPicPr>
          <p:cNvPr id="8" name="7 Imagen" descr="figuras plata13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1571612"/>
            <a:ext cx="1438275" cy="1333500"/>
          </a:xfrm>
          <a:prstGeom prst="rect">
            <a:avLst/>
          </a:prstGeom>
        </p:spPr>
      </p:pic>
      <p:pic>
        <p:nvPicPr>
          <p:cNvPr id="9" name="8 Imagen" descr="figuras plata13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4348" y="2000240"/>
            <a:ext cx="1438275" cy="1333500"/>
          </a:xfrm>
          <a:prstGeom prst="rect">
            <a:avLst/>
          </a:prstGeom>
        </p:spPr>
      </p:pic>
      <p:pic>
        <p:nvPicPr>
          <p:cNvPr id="10" name="9 Imagen" descr="figuras plata13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2643182"/>
            <a:ext cx="1438275" cy="1333500"/>
          </a:xfrm>
          <a:prstGeom prst="rect">
            <a:avLst/>
          </a:prstGeom>
        </p:spPr>
      </p:pic>
      <p:pic>
        <p:nvPicPr>
          <p:cNvPr id="11" name="10 Imagen" descr="figuras plata13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2910" y="2928934"/>
            <a:ext cx="1618071" cy="1500198"/>
          </a:xfrm>
          <a:prstGeom prst="rect">
            <a:avLst/>
          </a:prstGeom>
        </p:spPr>
      </p:pic>
      <p:pic>
        <p:nvPicPr>
          <p:cNvPr id="12" name="11 Imagen" descr="figuras plata13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3643314"/>
            <a:ext cx="1438275" cy="1333500"/>
          </a:xfrm>
          <a:prstGeom prst="rect">
            <a:avLst/>
          </a:prstGeom>
        </p:spPr>
      </p:pic>
      <p:pic>
        <p:nvPicPr>
          <p:cNvPr id="13" name="12 Imagen" descr="figuras plata13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4348" y="4214818"/>
            <a:ext cx="1438275" cy="1333500"/>
          </a:xfrm>
          <a:prstGeom prst="rect">
            <a:avLst/>
          </a:prstGeom>
        </p:spPr>
      </p:pic>
      <p:pic>
        <p:nvPicPr>
          <p:cNvPr id="14" name="13 Imagen" descr="figuras plata13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4643446"/>
            <a:ext cx="1438275" cy="1333500"/>
          </a:xfrm>
          <a:prstGeom prst="rect">
            <a:avLst/>
          </a:prstGeom>
        </p:spPr>
      </p:pic>
      <p:pic>
        <p:nvPicPr>
          <p:cNvPr id="15" name="14 Imagen" descr="figuras plata13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2910" y="5214950"/>
            <a:ext cx="1438275" cy="13335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grpId="0" nodeType="with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358346" cy="7715280"/>
          </a:xfrm>
          <a:blipFill>
            <a:blip r:embed="rId2">
              <a:lum contrast="30000"/>
            </a:blip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6eb05bb139b821cdcbc3ce7cd9688ac.jp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1928794" y="-642966"/>
            <a:ext cx="5357850" cy="6651958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двое-1024x768 (1).jpg"/>
          <p:cNvPicPr>
            <a:picLocks noChangeAspect="1"/>
          </p:cNvPicPr>
          <p:nvPr/>
        </p:nvPicPr>
        <p:blipFill>
          <a:blip r:embed="rId2">
            <a:lum contras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sp>
        <p:nvSpPr>
          <p:cNvPr id="5" name="4 Rectángulo"/>
          <p:cNvSpPr/>
          <p:nvPr/>
        </p:nvSpPr>
        <p:spPr>
          <a:xfrm flipH="1"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627198yo91gmydvm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57620" y="857232"/>
            <a:ext cx="642910" cy="2571768"/>
          </a:xfrm>
          <a:prstGeom prst="rect">
            <a:avLst/>
          </a:prstGeom>
        </p:spPr>
      </p:pic>
      <p:pic>
        <p:nvPicPr>
          <p:cNvPr id="7" name="6 Imagen" descr="627198yo91gmydvm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00760" y="357166"/>
            <a:ext cx="2786050" cy="2571768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581600892b1ceb89b1022dcc09ec537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9050"/>
            <a:ext cx="9353550" cy="7377140"/>
          </a:xfrm>
          <a:prstGeom prst="rect">
            <a:avLst/>
          </a:prstGeom>
        </p:spPr>
      </p:pic>
      <p:pic>
        <p:nvPicPr>
          <p:cNvPr id="32770" name="Picture 2" descr="http://oscarbaldeon.lamula.pe/files/2010/03/hombre.jpg"/>
          <p:cNvPicPr>
            <a:picLocks noChangeAspect="1" noChangeArrowheads="1"/>
          </p:cNvPicPr>
          <p:nvPr/>
        </p:nvPicPr>
        <p:blipFill>
          <a:blip r:embed="rId3"/>
          <a:srcRect l="36250" r="12500"/>
          <a:stretch>
            <a:fillRect/>
          </a:stretch>
        </p:blipFill>
        <p:spPr bwMode="auto">
          <a:xfrm rot="20369277">
            <a:off x="1909625" y="65059"/>
            <a:ext cx="2928958" cy="286702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0" y="0"/>
            <a:ext cx="9358282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6cfd3d05acda10210a98d2961b1bfce.jpg"/>
          <p:cNvPicPr>
            <a:picLocks noChangeAspect="1"/>
          </p:cNvPicPr>
          <p:nvPr/>
        </p:nvPicPr>
        <p:blipFill>
          <a:blip r:embed="rId3">
            <a:lum bright="-10000" contrast="30000"/>
          </a:blip>
          <a:stretch>
            <a:fillRect/>
          </a:stretch>
        </p:blipFill>
        <p:spPr>
          <a:xfrm rot="1135398">
            <a:off x="3486455" y="90082"/>
            <a:ext cx="5259733" cy="489752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4 Imagen" descr="figuras plata14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71736" y="3500438"/>
            <a:ext cx="2103206" cy="2143140"/>
          </a:xfrm>
          <a:prstGeom prst="rect">
            <a:avLst/>
          </a:prstGeom>
        </p:spPr>
      </p:pic>
      <p:pic>
        <p:nvPicPr>
          <p:cNvPr id="6" name="5 Imagen" descr="figuras plata14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158" y="1428736"/>
            <a:ext cx="2734167" cy="2786082"/>
          </a:xfrm>
          <a:prstGeom prst="rect">
            <a:avLst/>
          </a:prstGeom>
        </p:spPr>
      </p:pic>
      <p:pic>
        <p:nvPicPr>
          <p:cNvPr id="7" name="6 Imagen" descr="figuras plata14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V="1">
            <a:off x="-2243419" y="6286520"/>
            <a:ext cx="70107" cy="71438"/>
          </a:xfrm>
          <a:prstGeom prst="rect">
            <a:avLst/>
          </a:prstGeom>
        </p:spPr>
      </p:pic>
      <p:pic>
        <p:nvPicPr>
          <p:cNvPr id="8" name="7 Imagen" descr="2lkyaep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2012" y="357166"/>
            <a:ext cx="4693400" cy="178595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28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Romance_Waterfall_Cave_lrg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4" name="3 Imagen" descr="figuras plata42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0" y="1142984"/>
            <a:ext cx="2634801" cy="1571636"/>
          </a:xfrm>
          <a:prstGeom prst="rect">
            <a:avLst/>
          </a:prstGeom>
        </p:spPr>
      </p:pic>
      <p:pic>
        <p:nvPicPr>
          <p:cNvPr id="6" name="5 Imagen" descr="figuras plata42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H="1">
            <a:off x="6860791" y="1142984"/>
            <a:ext cx="2283209" cy="1476386"/>
          </a:xfrm>
          <a:prstGeom prst="rect">
            <a:avLst/>
          </a:prstGeom>
        </p:spPr>
      </p:pic>
      <p:pic>
        <p:nvPicPr>
          <p:cNvPr id="7" name="6 Imagen" descr="figuras plata42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14348" y="285728"/>
            <a:ext cx="2363321" cy="1409700"/>
          </a:xfrm>
          <a:prstGeom prst="rect">
            <a:avLst/>
          </a:prstGeom>
        </p:spPr>
      </p:pic>
      <p:pic>
        <p:nvPicPr>
          <p:cNvPr id="8" name="7 Imagen" descr="figuras plata42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H="1">
            <a:off x="6643702" y="0"/>
            <a:ext cx="2141911" cy="1690700"/>
          </a:xfrm>
          <a:prstGeom prst="rect">
            <a:avLst/>
          </a:prstGeom>
        </p:spPr>
      </p:pic>
      <p:pic>
        <p:nvPicPr>
          <p:cNvPr id="9" name="8 Imagen" descr="figuras plata42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214546" y="0"/>
            <a:ext cx="2754525" cy="1643050"/>
          </a:xfrm>
          <a:prstGeom prst="rect">
            <a:avLst/>
          </a:prstGeom>
        </p:spPr>
      </p:pic>
      <p:pic>
        <p:nvPicPr>
          <p:cNvPr id="10" name="9 Imagen" descr="figuras plata42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H="1">
            <a:off x="4786314" y="0"/>
            <a:ext cx="2141911" cy="1690700"/>
          </a:xfrm>
          <a:prstGeom prst="rect">
            <a:avLst/>
          </a:prstGeom>
        </p:spPr>
      </p:pic>
      <p:pic>
        <p:nvPicPr>
          <p:cNvPr id="11" name="10 Imagen" descr="7-gifs-animados-delfines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428728" y="3357562"/>
            <a:ext cx="2762269" cy="2071702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Moonlight Romance Wallpaper__yvt2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4 Imagen" descr="figuras plata4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508161" y="-2"/>
            <a:ext cx="169867" cy="45719"/>
          </a:xfrm>
          <a:prstGeom prst="rect">
            <a:avLst/>
          </a:prstGeom>
        </p:spPr>
      </p:pic>
      <p:pic>
        <p:nvPicPr>
          <p:cNvPr id="6" name="5 Imagen" descr="figuras plata36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-2065983" y="3143248"/>
            <a:ext cx="65688" cy="45719"/>
          </a:xfrm>
          <a:prstGeom prst="rect">
            <a:avLst/>
          </a:prstGeom>
        </p:spPr>
      </p:pic>
      <p:pic>
        <p:nvPicPr>
          <p:cNvPr id="7" name="3 Marcador de contenido" descr="Moonlight Romance Wallpaper__yvt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285728"/>
            <a:ext cx="8643998" cy="6061490"/>
          </a:xfrm>
          <a:prstGeom prst="rect">
            <a:avLst/>
          </a:prstGeom>
          <a:ln>
            <a:noFill/>
          </a:ln>
          <a:effectLst>
            <a:softEdge rad="127000"/>
          </a:effectLst>
        </p:spPr>
      </p:pic>
      <p:pic>
        <p:nvPicPr>
          <p:cNvPr id="8" name="3 Marcador de contenido" descr="Moonlight Romance Wallpaper__yvt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214290"/>
            <a:ext cx="8282016" cy="6286544"/>
          </a:xfrm>
          <a:prstGeom prst="rect">
            <a:avLst/>
          </a:prstGeom>
          <a:ln>
            <a:noFill/>
          </a:ln>
          <a:effectLst>
            <a:softEdge rad="127000"/>
          </a:effectLst>
        </p:spPr>
      </p:pic>
      <p:pic>
        <p:nvPicPr>
          <p:cNvPr id="9" name="3 Marcador de contenido" descr="Moonlight Romance Wallpaper__yvt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571480"/>
            <a:ext cx="7896252" cy="5715040"/>
          </a:xfrm>
          <a:prstGeom prst="rect">
            <a:avLst/>
          </a:prstGeom>
          <a:ln>
            <a:noFill/>
          </a:ln>
          <a:effectLst>
            <a:softEdge rad="127000"/>
          </a:effectLst>
        </p:spPr>
      </p:pic>
      <p:pic>
        <p:nvPicPr>
          <p:cNvPr id="10" name="3 Marcador de contenido" descr="Moonlight Romance Wallpaper__yvt2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928662" y="714356"/>
            <a:ext cx="7510488" cy="5786478"/>
          </a:xfrm>
          <a:prstGeom prst="rect">
            <a:avLst/>
          </a:prstGeom>
          <a:ln>
            <a:noFill/>
          </a:ln>
          <a:effectLst>
            <a:softEdge rad="127000"/>
          </a:effectLst>
        </p:spPr>
      </p:pic>
      <p:pic>
        <p:nvPicPr>
          <p:cNvPr id="11" name="10 Imagen" descr="figuras plata18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301825">
            <a:off x="3000364" y="0"/>
            <a:ext cx="2381250" cy="3248006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Love_and_Romance_Wallpapers109.jpg"/>
          <p:cNvPicPr>
            <a:picLocks noGrp="1" noChangeAspect="1"/>
          </p:cNvPicPr>
          <p:nvPr>
            <p:ph idx="1"/>
          </p:nvPr>
        </p:nvPicPr>
        <p:blipFill>
          <a:blip r:embed="rId3">
            <a:lum bright="-10000" contrast="30000"/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Love_and_Romance_Wallpapers109.jpg"/>
          <p:cNvPicPr>
            <a:picLocks noChangeAspect="1"/>
          </p:cNvPicPr>
          <p:nvPr/>
        </p:nvPicPr>
        <p:blipFill>
          <a:blip r:embed="rId4" cstate="print">
            <a:lum bright="-10000" contrast="30000"/>
          </a:blip>
          <a:srcRect l="37007" t="2082" r="30661" b="10416"/>
          <a:stretch>
            <a:fillRect/>
          </a:stretch>
        </p:blipFill>
        <p:spPr>
          <a:xfrm flipH="1">
            <a:off x="-2760395" y="-285776"/>
            <a:ext cx="45719" cy="66422"/>
          </a:xfrm>
          <a:prstGeom prst="roundRect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DeAgua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29012" y="1643062"/>
            <a:ext cx="2085975" cy="3571875"/>
          </a:xfrm>
        </p:spPr>
      </p:pic>
      <p:pic>
        <p:nvPicPr>
          <p:cNvPr id="4" name="3 Marcador de contenido" descr="noche azul.jpg"/>
          <p:cNvPicPr>
            <a:picLocks noChangeAspect="1"/>
          </p:cNvPicPr>
          <p:nvPr/>
        </p:nvPicPr>
        <p:blipFill>
          <a:blip r:embed="rId3">
            <a:lum bright="-10000" contrast="20000"/>
          </a:blip>
          <a:srcRect b="416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c6a3299eeb5edc241624f2d330614cfa.jp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714480" y="0"/>
            <a:ext cx="6092200" cy="457200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6 Imagen" descr="fondoc119.gif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4446984"/>
            <a:ext cx="9144000" cy="2411016"/>
          </a:xfrm>
          <a:prstGeom prst="round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6" name="Rectangle 23"/>
          <p:cNvSpPr>
            <a:spLocks noChangeArrowheads="1"/>
          </p:cNvSpPr>
          <p:nvPr/>
        </p:nvSpPr>
        <p:spPr bwMode="auto">
          <a:xfrm>
            <a:off x="2428860" y="2571744"/>
            <a:ext cx="4537075" cy="399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13" name="12 Imagen" descr="2lkyaep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2143116"/>
            <a:ext cx="4693400" cy="1785950"/>
          </a:xfrm>
          <a:prstGeom prst="rect">
            <a:avLst/>
          </a:prstGeom>
        </p:spPr>
      </p:pic>
      <p:pic>
        <p:nvPicPr>
          <p:cNvPr id="14" name="13 Imagen" descr="2lkyaep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3372" y="2428868"/>
            <a:ext cx="4693400" cy="1785950"/>
          </a:xfrm>
          <a:prstGeom prst="rect">
            <a:avLst/>
          </a:prstGeom>
        </p:spPr>
      </p:pic>
      <p:pic>
        <p:nvPicPr>
          <p:cNvPr id="15" name="14 Imagen" descr="2lkyaep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50600" y="0"/>
            <a:ext cx="4693400" cy="1785950"/>
          </a:xfrm>
          <a:prstGeom prst="rect">
            <a:avLst/>
          </a:prstGeom>
        </p:spPr>
      </p:pic>
      <p:pic>
        <p:nvPicPr>
          <p:cNvPr id="16" name="15 Imagen" descr="2lkyaep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04" y="571480"/>
            <a:ext cx="4693400" cy="178595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</p:spPr>
        <p:txBody>
          <a:bodyPr>
            <a:normAutofit/>
          </a:bodyPr>
          <a:lstStyle/>
          <a:p>
            <a:endParaRPr lang="es-ES" sz="2400" dirty="0"/>
          </a:p>
        </p:txBody>
      </p:sp>
      <p:pic>
        <p:nvPicPr>
          <p:cNvPr id="4" name="3 Imagen" descr="86ff5df6cfe256fc2873595196e6dbe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 flipV="1">
            <a:off x="10739449" y="6857999"/>
            <a:ext cx="60959" cy="4571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-4143436" y="571480"/>
            <a:ext cx="214314" cy="45719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3929058" y="6000768"/>
            <a:ext cx="42707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Francisco  Del Olmo-Jazmín</a:t>
            </a:r>
            <a:endParaRPr lang="es-ES" sz="2800" dirty="0"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0" y="5286388"/>
            <a:ext cx="331693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Canción :El Amor De Mi Vida </a:t>
            </a:r>
          </a:p>
          <a:p>
            <a:r>
              <a:rPr lang="es-ES" sz="2000" dirty="0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Interprete : Camilo sesto</a:t>
            </a:r>
            <a:endParaRPr lang="es-ES" sz="2000" dirty="0"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7 Imagen" descr="1307385649624_f.jpg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 l="16250"/>
          <a:stretch>
            <a:fillRect/>
          </a:stretch>
        </p:blipFill>
        <p:spPr>
          <a:xfrm rot="1504078">
            <a:off x="3443971" y="603073"/>
            <a:ext cx="5455679" cy="5667398"/>
          </a:xfrm>
          <a:prstGeom prst="ellipse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28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6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l-amor-de-mi-vida-milespowerpoints.com">
  <a:themeElements>
    <a:clrScheme name="Brío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Personalizado 8">
      <a:majorFont>
        <a:latin typeface="Script MT Bold"/>
        <a:ea typeface=""/>
        <a:cs typeface=""/>
      </a:majorFont>
      <a:minorFont>
        <a:latin typeface="Script MT Bol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el-amor-de-mi-vida-milespowerpoints.com</Template>
  <TotalTime>2</TotalTime>
  <Words>82</Words>
  <Application>Microsoft Office PowerPoint</Application>
  <PresentationFormat>Presentación en pantalla (4:3)</PresentationFormat>
  <Paragraphs>35</Paragraphs>
  <Slides>17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el-amor-de-mi-vida-milespowerpoints.com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Company>empresa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usuaria</dc:creator>
  <cp:lastModifiedBy>usuaria</cp:lastModifiedBy>
  <cp:revision>1</cp:revision>
  <dcterms:created xsi:type="dcterms:W3CDTF">2012-06-27T19:37:04Z</dcterms:created>
  <dcterms:modified xsi:type="dcterms:W3CDTF">2012-06-27T19:39:37Z</dcterms:modified>
</cp:coreProperties>
</file>