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70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4j4tdMUX/TcK3QmJ75fhw==" hashData="mYp9yEde69M/3YnsYi7gJtNWkgClnUh3Hk6dQ9n0WiQXm3sQTt+1TZA3NoS8n6zNYKIycnSXd/hcC+sQ494g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90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F3B4F-2566-4122-B2FF-1A1490F0E1A7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C4DB7-2C18-4D1B-B2DD-DDD83BECFA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8874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E9B510-B4AE-4CD2-A267-1B4A10385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E8AEB49-4575-45C2-AB1D-B6A1378C1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1C9694-85BF-43F6-AD08-23DF6C53F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09AC91-FD62-40EC-BB8E-425F53A2C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4862D5-05A9-4883-AB96-AEAE2EA8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4368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5B5E44-EC5E-458C-95F3-80E01779F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B4F58A-6495-4843-B601-C9A81828D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EDD856-6239-4AEA-9263-20CD26FFA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DBDA3D-DFA9-40CF-B81B-6B4F29E21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134306-F9F6-444C-88CB-9A468D50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9322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B2D4A5-7EF6-4DFA-8E68-2C3FD33EC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4BB5BF-0971-4AF3-A78E-C161D2304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2FC89C-E267-451D-A4A1-555C2ECC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E9EE11-E86F-4D29-9B22-224820656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4432E4-D627-4052-B431-C386A157D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7671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64B3E7-7B62-4E5B-9770-D68807A13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258ACE-AE42-40EF-A695-38D9F5FCBB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A01E9AB-5B87-4C40-A9A7-7F3398CDDA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701D90-D1CA-4D42-A8AA-F968A252E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1981F97-30E5-4B17-A1E2-E191D7560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0ABC3E-4229-48B7-B34E-91BFB26EA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050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803972-F80A-4412-B532-3C6D41D11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7A69203-4770-4C96-A201-3145BCF39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E2F2C25-5D4B-4EEE-96EB-099590167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DC9DD66-CF92-4294-909C-34339F74EE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CF88E3F-3C9E-449E-9E88-2BCEFEED46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859C14E-8F2B-4C43-B577-B50FF8EB7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135539B-1A62-4298-B6A1-4700FD1D1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D630B54-F9B6-46D2-806E-9711AC270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4229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1E0AE8-1CDE-40D0-A4A1-C027FEC90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880D355-56D9-49EB-B80E-B80BA98F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25EAA33-0A2C-4368-9156-679A446CC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5779BB9-A6A7-4A9D-9CF8-80F5D9F49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652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83AA0DC-8853-4536-BDE0-5DBF63EFB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EDFD797-8044-4B17-874A-F2CE159FB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B57FFC4-2EB7-4D46-AF2C-90B105922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0604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4AD958-4894-44D0-862A-0B3F2BE07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A71B9A-D544-470C-BBC0-9F7DE03A9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2B56282-56C5-4E5A-AD55-38FBDB1F1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4FE9946-83D1-4C13-88E2-FBF343DA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0C54254-E5BA-4BB8-8084-38D88175C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1369C5-3217-432D-914F-8C0CE6E6B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4868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30B2FC-056B-4AF9-802E-51A18E25C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8F80CCF-7417-4856-915D-9E6650E1F3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3F01B46-F722-4F48-9D75-BA7C4F5A71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74C756-9B39-4DC8-AF78-78C85EC1A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F80CAE-0E60-4812-A54A-2863CDF21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6BF332-DE8F-4F71-8EA9-94EB1815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190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BFE854-638B-4520-9995-7A84A0BAC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3913D8-8224-4866-B7E8-359CF57E0C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8C5EC1-D198-4743-A41C-4686AF711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AC02CB-F4C8-4249-95B4-15E9F1291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92536-7AE7-4081-BE11-F188AD82D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0511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4544A30-15D3-416B-B53F-6CBCECA2D3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FAFCF7-D0D1-470F-A514-080E20A6B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477682-2848-4CC4-8D75-4B860F26E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1A988F-E0B6-46F4-9D23-7C8EE637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2C1CE6-2F37-4F18-BF61-75747D7C4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201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6E81BC-F1C5-7879-B190-4B87B85C5B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7A88761-C67D-C6EB-3478-55D808F2DA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5154ED-0256-634A-5149-149F62EE9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09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1FE502C-2930-4E6F-AB71-543113B5A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D39509-413F-4741-BA52-E3C78AE51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10F384-D660-45C3-96B8-B36EC3D10E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2A417-AFC4-4E46-A857-B430A4A3DA5A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380A12-2292-4C03-A604-1D03126E6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0990A4-DF60-4F40-B169-E69ED8D951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B100B-A431-47D7-88EC-4818CD9E39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264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DA8CA7F-4581-736A-E5B9-3FD81DDE41D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724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10036" y="70227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Jose</a:t>
            </a:r>
            <a:r>
              <a:rPr lang="es-ES" dirty="0"/>
              <a:t> </a:t>
            </a:r>
            <a:r>
              <a:rPr lang="es-ES" dirty="0" err="1"/>
              <a:t>ruiz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7C05CBE-3BE1-40EE-B7EB-33ED31E837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335B420B-119C-47AA-81E1-67BF7E45D8BA}"/>
              </a:ext>
            </a:extLst>
          </p:cNvPr>
          <p:cNvSpPr/>
          <p:nvPr/>
        </p:nvSpPr>
        <p:spPr>
          <a:xfrm>
            <a:off x="4747491" y="402504"/>
            <a:ext cx="725700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alma en los labios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596E597-44E8-3605-B446-C0E37C6E5C1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8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D87888D-A397-66E7-6E43-8908B57306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5" b="2495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502C4A7-63EC-B520-6BAA-B511D49E4B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6E8B0AE-05DD-970B-6366-0D7BC46E3B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5" b="24950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41DF903-9C93-9496-D90D-E892A10E9088}"/>
              </a:ext>
            </a:extLst>
          </p:cNvPr>
          <p:cNvSpPr txBox="1"/>
          <p:nvPr/>
        </p:nvSpPr>
        <p:spPr>
          <a:xfrm>
            <a:off x="7145835" y="6858000"/>
            <a:ext cx="4736129" cy="21759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Cuando de nuestro amor la llama apasionada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dentro de tu pecho amante contemples extinguida,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ya que sólo por ti la vida me es amada,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día en que me faltes me arrancaré la vida.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Porque mi pensamiento, lleno de este cariño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en una hora feliz me hiciera esclavo tuyo.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Lejos de tus pupilas es triste como un niño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se duerme soñando en tu acento de arrullo.</a:t>
            </a:r>
          </a:p>
          <a:p>
            <a:pPr algn="ctr"/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envolverte en besos quisiera ser el viento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quisiera ser todo lo que tu mano toca;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ser tu sonrisa, ser hasta tu mismo aliento,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poder estar más cerca de tu boca.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Vivo de tu palabra, y eternamente espero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llamarte mía, como quien espera un tesoro.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Lejos de ti comprendo lo mucho que te quiero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y, besando tus cartas, ingenuamente lloro.</a:t>
            </a:r>
          </a:p>
          <a:p>
            <a:pPr algn="ctr"/>
            <a:endParaRPr lang="es-ES" sz="3200" i="1" dirty="0">
              <a:solidFill>
                <a:schemeClr val="bg1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Perdona que no tenga palabras con que pueda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decirte la inefable pasión que me devora;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expresar mi amor solamente me queda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rasgarme el pecho, Amada, y en tus manos de seda</a:t>
            </a:r>
            <a:b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¡Dejar mi palpitante corazón que te adora!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057BE87-96EB-73C6-A1ED-EDEFE92CF333}"/>
              </a:ext>
            </a:extLst>
          </p:cNvPr>
          <p:cNvSpPr txBox="1"/>
          <p:nvPr/>
        </p:nvSpPr>
        <p:spPr>
          <a:xfrm>
            <a:off x="1475583" y="5416874"/>
            <a:ext cx="1557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61FDE1C-739F-D0E5-FFC8-7B3B06C6222B}"/>
              </a:ext>
            </a:extLst>
          </p:cNvPr>
          <p:cNvSpPr txBox="1"/>
          <p:nvPr/>
        </p:nvSpPr>
        <p:spPr>
          <a:xfrm>
            <a:off x="274595" y="7556804"/>
            <a:ext cx="2677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381910523"/>
      </p:ext>
    </p:extLst>
  </p:cSld>
  <p:clrMapOvr>
    <a:masterClrMapping/>
  </p:clrMapOvr>
  <p:transition spd="slow" advClick="0" advTm="0">
    <p:randomBar dir="vert"/>
    <p:sndAc>
      <p:stSnd loop="1">
        <p:snd r:embed="rId2" name="Chilling crew frozen time cortada(1) ojo ojo ojo muy bu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xit" presetSubtype="2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00938 -4.18634 " pathEditMode="relative" rAng="0" ptsTypes="AA">
                                      <p:cBhvr>
                                        <p:cTn id="19" dur="14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-20932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5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9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0BBB797-0CE8-95A7-F3E7-90A3770DC9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01800C3-CF1D-2FEA-48AD-B0A305CFA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DBF8E47-5784-7092-8BF8-B2DCFA19F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08123D7-FB67-5CB1-D430-862ABE771D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409AF26-74D7-B1B3-230E-486B38A7F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24E21E4-15AC-A597-7133-8326A2B46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0AFD295-9F8E-DF81-53B0-2ED2A31DC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95C4286-802B-B905-6ED4-594210E3F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2D94489-0348-7AB8-825C-685902A2D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842FB39-AC8A-2BF5-DD68-5F90E78E1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71503A3-6887-346E-445C-F32EBEF18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B7AE7F0-7E90-2A67-D421-7AE48C81C258}"/>
              </a:ext>
            </a:extLst>
          </p:cNvPr>
          <p:cNvSpPr txBox="1"/>
          <p:nvPr/>
        </p:nvSpPr>
        <p:spPr>
          <a:xfrm>
            <a:off x="112295" y="7186863"/>
            <a:ext cx="1203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0635320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245</Words>
  <Application>Microsoft Office PowerPoint</Application>
  <PresentationFormat>Panorámica</PresentationFormat>
  <Paragraphs>12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alma en los labios....</dc:title>
  <dc:creator>jrvallegomez@outlook.es</dc:creator>
  <cp:keywords>poesia</cp:keywords>
  <cp:lastModifiedBy>jose ruiz</cp:lastModifiedBy>
  <cp:revision>19</cp:revision>
  <dcterms:created xsi:type="dcterms:W3CDTF">2023-02-01T11:33:19Z</dcterms:created>
  <dcterms:modified xsi:type="dcterms:W3CDTF">2024-05-19T07:32:03Z</dcterms:modified>
</cp:coreProperties>
</file>